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1" r:id="rId2"/>
  </p:sldMasterIdLst>
  <p:notesMasterIdLst>
    <p:notesMasterId r:id="rId13"/>
  </p:notesMasterIdLst>
  <p:handoutMasterIdLst>
    <p:handoutMasterId r:id="rId14"/>
  </p:handoutMasterIdLst>
  <p:sldIdLst>
    <p:sldId id="313" r:id="rId3"/>
    <p:sldId id="363" r:id="rId4"/>
    <p:sldId id="336" r:id="rId5"/>
    <p:sldId id="364" r:id="rId6"/>
    <p:sldId id="365" r:id="rId7"/>
    <p:sldId id="366" r:id="rId8"/>
    <p:sldId id="367" r:id="rId9"/>
    <p:sldId id="368" r:id="rId10"/>
    <p:sldId id="369" r:id="rId11"/>
    <p:sldId id="370" r:id="rId12"/>
  </p:sldIdLst>
  <p:sldSz cx="9144000" cy="5143500" type="screen16x9"/>
  <p:notesSz cx="9309100" cy="7023100"/>
  <p:defaultTextStyle>
    <a:defPPr>
      <a:defRPr lang="en-CA"/>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350">
          <p15:clr>
            <a:srgbClr val="A4A3A4"/>
          </p15:clr>
        </p15:guide>
        <p15:guide id="4" orient="horz" pos="940">
          <p15:clr>
            <a:srgbClr val="A4A3A4"/>
          </p15:clr>
        </p15:guide>
        <p15:guide id="5" orient="horz" pos="2935">
          <p15:clr>
            <a:srgbClr val="A4A3A4"/>
          </p15:clr>
        </p15:guide>
        <p15:guide id="6" pos="340">
          <p15:clr>
            <a:srgbClr val="A4A3A4"/>
          </p15:clr>
        </p15:guide>
        <p15:guide id="7" pos="54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yne Coristine" initials="WC" lastIdx="3" clrIdx="0">
    <p:extLst>
      <p:ext uri="{19B8F6BF-5375-455C-9EA6-DF929625EA0E}">
        <p15:presenceInfo xmlns:p15="http://schemas.microsoft.com/office/powerpoint/2012/main" userId="S-1-5-21-2000478354-963894560-682003330-1553314" providerId="AD"/>
      </p:ext>
    </p:extLst>
  </p:cmAuthor>
  <p:cmAuthor id="2" name="Ann MacKay-Drobot" initials="AM" lastIdx="6" clrIdx="1">
    <p:extLst>
      <p:ext uri="{19B8F6BF-5375-455C-9EA6-DF929625EA0E}">
        <p15:presenceInfo xmlns:p15="http://schemas.microsoft.com/office/powerpoint/2012/main" userId="S-1-5-21-2000478354-963894560-682003330-14854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0A0A"/>
    <a:srgbClr val="36424A"/>
    <a:srgbClr val="00AAD2"/>
    <a:srgbClr val="77B800"/>
    <a:srgbClr val="66CCFF"/>
    <a:srgbClr val="FF7900"/>
    <a:srgbClr val="D40072"/>
    <a:srgbClr val="6A737B"/>
    <a:srgbClr val="FFB500"/>
    <a:srgbClr val="EDB7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24" autoAdjust="0"/>
    <p:restoredTop sz="80482" autoAdjust="0"/>
  </p:normalViewPr>
  <p:slideViewPr>
    <p:cSldViewPr>
      <p:cViewPr varScale="1">
        <p:scale>
          <a:sx n="67" d="100"/>
          <a:sy n="67" d="100"/>
        </p:scale>
        <p:origin x="1424" y="52"/>
      </p:cViewPr>
      <p:guideLst>
        <p:guide orient="horz" pos="1620"/>
        <p:guide pos="2880"/>
        <p:guide orient="horz" pos="350"/>
        <p:guide orient="horz" pos="940"/>
        <p:guide orient="horz" pos="2935"/>
        <p:guide pos="340"/>
        <p:guide pos="5420"/>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eil Power" userId="b1732c7e-e690-4953-bb18-6091d332a798" providerId="ADAL" clId="{3112F3F3-C032-41FC-9870-A8E8C33DD2B2}"/>
    <pc:docChg chg="modSld">
      <pc:chgData name="Neil Power" userId="b1732c7e-e690-4953-bb18-6091d332a798" providerId="ADAL" clId="{3112F3F3-C032-41FC-9870-A8E8C33DD2B2}" dt="2025-06-02T16:49:56.770" v="1" actId="1035"/>
      <pc:docMkLst>
        <pc:docMk/>
      </pc:docMkLst>
      <pc:sldChg chg="modSp mod">
        <pc:chgData name="Neil Power" userId="b1732c7e-e690-4953-bb18-6091d332a798" providerId="ADAL" clId="{3112F3F3-C032-41FC-9870-A8E8C33DD2B2}" dt="2025-06-02T16:49:56.770" v="1" actId="1035"/>
        <pc:sldMkLst>
          <pc:docMk/>
          <pc:sldMk cId="1757023447" sldId="313"/>
        </pc:sldMkLst>
        <pc:picChg chg="mod">
          <ac:chgData name="Neil Power" userId="b1732c7e-e690-4953-bb18-6091d332a798" providerId="ADAL" clId="{3112F3F3-C032-41FC-9870-A8E8C33DD2B2}" dt="2025-06-02T16:49:56.770" v="1" actId="1035"/>
          <ac:picMkLst>
            <pc:docMk/>
            <pc:sldMk cId="1757023447" sldId="313"/>
            <ac:picMk id="7" creationId="{00000000-0000-0000-0000-00000000000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943" cy="351155"/>
          </a:xfrm>
          <a:prstGeom prst="rect">
            <a:avLst/>
          </a:prstGeom>
        </p:spPr>
        <p:txBody>
          <a:bodyPr vert="horz" lIns="93324" tIns="46662" rIns="93324" bIns="46662" rtlCol="0"/>
          <a:lstStyle>
            <a:lvl1pPr algn="l">
              <a:defRPr sz="1200"/>
            </a:lvl1pPr>
          </a:lstStyle>
          <a:p>
            <a:endParaRPr lang="en-CA"/>
          </a:p>
        </p:txBody>
      </p:sp>
      <p:sp>
        <p:nvSpPr>
          <p:cNvPr id="3" name="Date Placeholder 2"/>
          <p:cNvSpPr>
            <a:spLocks noGrp="1"/>
          </p:cNvSpPr>
          <p:nvPr>
            <p:ph type="dt" sz="quarter" idx="1"/>
          </p:nvPr>
        </p:nvSpPr>
        <p:spPr>
          <a:xfrm>
            <a:off x="5273003" y="0"/>
            <a:ext cx="4033943" cy="351155"/>
          </a:xfrm>
          <a:prstGeom prst="rect">
            <a:avLst/>
          </a:prstGeom>
        </p:spPr>
        <p:txBody>
          <a:bodyPr vert="horz" lIns="93324" tIns="46662" rIns="93324" bIns="46662" rtlCol="0"/>
          <a:lstStyle>
            <a:lvl1pPr algn="r">
              <a:defRPr sz="1200"/>
            </a:lvl1pPr>
          </a:lstStyle>
          <a:p>
            <a:fld id="{A6673D7D-606E-4704-8FAB-089A0546B34A}" type="datetimeFigureOut">
              <a:rPr lang="en-CA" smtClean="0"/>
              <a:t>2025-06-02</a:t>
            </a:fld>
            <a:endParaRPr lang="en-CA"/>
          </a:p>
        </p:txBody>
      </p:sp>
      <p:sp>
        <p:nvSpPr>
          <p:cNvPr id="4" name="Footer Placeholder 3"/>
          <p:cNvSpPr>
            <a:spLocks noGrp="1"/>
          </p:cNvSpPr>
          <p:nvPr>
            <p:ph type="ftr" sz="quarter" idx="2"/>
          </p:nvPr>
        </p:nvSpPr>
        <p:spPr>
          <a:xfrm>
            <a:off x="0" y="6670726"/>
            <a:ext cx="4033943" cy="351155"/>
          </a:xfrm>
          <a:prstGeom prst="rect">
            <a:avLst/>
          </a:prstGeom>
        </p:spPr>
        <p:txBody>
          <a:bodyPr vert="horz" lIns="93324" tIns="46662" rIns="93324" bIns="46662" rtlCol="0" anchor="b"/>
          <a:lstStyle>
            <a:lvl1pPr algn="l">
              <a:defRPr sz="1200"/>
            </a:lvl1pPr>
          </a:lstStyle>
          <a:p>
            <a:endParaRPr lang="en-CA"/>
          </a:p>
        </p:txBody>
      </p:sp>
      <p:sp>
        <p:nvSpPr>
          <p:cNvPr id="5" name="Slide Number Placeholder 4"/>
          <p:cNvSpPr>
            <a:spLocks noGrp="1"/>
          </p:cNvSpPr>
          <p:nvPr>
            <p:ph type="sldNum" sz="quarter" idx="3"/>
          </p:nvPr>
        </p:nvSpPr>
        <p:spPr>
          <a:xfrm>
            <a:off x="5273003" y="6670726"/>
            <a:ext cx="4033943" cy="351155"/>
          </a:xfrm>
          <a:prstGeom prst="rect">
            <a:avLst/>
          </a:prstGeom>
        </p:spPr>
        <p:txBody>
          <a:bodyPr vert="horz" lIns="93324" tIns="46662" rIns="93324" bIns="46662" rtlCol="0" anchor="b"/>
          <a:lstStyle>
            <a:lvl1pPr algn="r">
              <a:defRPr sz="1200"/>
            </a:lvl1pPr>
          </a:lstStyle>
          <a:p>
            <a:fld id="{5F2AF2C7-EC74-45D5-8E80-EDC400CCB59D}" type="slidenum">
              <a:rPr lang="en-CA" smtClean="0"/>
              <a:t>‹#›</a:t>
            </a:fld>
            <a:endParaRPr lang="en-CA"/>
          </a:p>
        </p:txBody>
      </p:sp>
    </p:spTree>
    <p:extLst>
      <p:ext uri="{BB962C8B-B14F-4D97-AF65-F5344CB8AC3E}">
        <p14:creationId xmlns:p14="http://schemas.microsoft.com/office/powerpoint/2010/main" val="1165198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838" cy="3508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5273675" y="0"/>
            <a:ext cx="4033838" cy="350838"/>
          </a:xfrm>
          <a:prstGeom prst="rect">
            <a:avLst/>
          </a:prstGeom>
        </p:spPr>
        <p:txBody>
          <a:bodyPr vert="horz" lIns="91440" tIns="45720" rIns="91440" bIns="45720" rtlCol="0"/>
          <a:lstStyle>
            <a:lvl1pPr algn="r">
              <a:defRPr sz="1200"/>
            </a:lvl1pPr>
          </a:lstStyle>
          <a:p>
            <a:fld id="{6FEDAA7A-9A0B-4B42-A0D7-D84671EF7CA4}" type="datetimeFigureOut">
              <a:rPr lang="en-CA" smtClean="0"/>
              <a:t>2025-06-02</a:t>
            </a:fld>
            <a:endParaRPr lang="en-CA"/>
          </a:p>
        </p:txBody>
      </p:sp>
      <p:sp>
        <p:nvSpPr>
          <p:cNvPr id="4" name="Slide Image Placeholder 3"/>
          <p:cNvSpPr>
            <a:spLocks noGrp="1" noRot="1" noChangeAspect="1"/>
          </p:cNvSpPr>
          <p:nvPr>
            <p:ph type="sldImg" idx="2"/>
          </p:nvPr>
        </p:nvSpPr>
        <p:spPr>
          <a:xfrm>
            <a:off x="2312988" y="527050"/>
            <a:ext cx="4683125" cy="2633663"/>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930275" y="3335338"/>
            <a:ext cx="7448550" cy="31607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6670675"/>
            <a:ext cx="4033838" cy="350838"/>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5273675" y="6670675"/>
            <a:ext cx="4033838" cy="350838"/>
          </a:xfrm>
          <a:prstGeom prst="rect">
            <a:avLst/>
          </a:prstGeom>
        </p:spPr>
        <p:txBody>
          <a:bodyPr vert="horz" lIns="91440" tIns="45720" rIns="91440" bIns="45720" rtlCol="0" anchor="b"/>
          <a:lstStyle>
            <a:lvl1pPr algn="r">
              <a:defRPr sz="1200"/>
            </a:lvl1pPr>
          </a:lstStyle>
          <a:p>
            <a:fld id="{C33E93F5-386D-46C1-AED3-8A7E51F89105}" type="slidenum">
              <a:rPr lang="en-CA" smtClean="0"/>
              <a:t>‹#›</a:t>
            </a:fld>
            <a:endParaRPr lang="en-CA"/>
          </a:p>
        </p:txBody>
      </p:sp>
    </p:spTree>
    <p:extLst>
      <p:ext uri="{BB962C8B-B14F-4D97-AF65-F5344CB8AC3E}">
        <p14:creationId xmlns:p14="http://schemas.microsoft.com/office/powerpoint/2010/main" val="3869642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3E93F5-386D-46C1-AED3-8A7E51F89105}" type="slidenum">
              <a:rPr lang="en-CA" smtClean="0"/>
              <a:t>1</a:t>
            </a:fld>
            <a:endParaRPr lang="en-CA"/>
          </a:p>
        </p:txBody>
      </p:sp>
    </p:spTree>
    <p:extLst>
      <p:ext uri="{BB962C8B-B14F-4D97-AF65-F5344CB8AC3E}">
        <p14:creationId xmlns:p14="http://schemas.microsoft.com/office/powerpoint/2010/main" val="1974492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3E93F5-386D-46C1-AED3-8A7E51F89105}" type="slidenum">
              <a:rPr lang="en-CA" smtClean="0"/>
              <a:t>3</a:t>
            </a:fld>
            <a:endParaRPr lang="en-CA"/>
          </a:p>
        </p:txBody>
      </p:sp>
    </p:spTree>
    <p:extLst>
      <p:ext uri="{BB962C8B-B14F-4D97-AF65-F5344CB8AC3E}">
        <p14:creationId xmlns:p14="http://schemas.microsoft.com/office/powerpoint/2010/main" val="787608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3E93F5-386D-46C1-AED3-8A7E51F89105}" type="slidenum">
              <a:rPr lang="en-CA" smtClean="0"/>
              <a:t>4</a:t>
            </a:fld>
            <a:endParaRPr lang="en-CA"/>
          </a:p>
        </p:txBody>
      </p:sp>
    </p:spTree>
    <p:extLst>
      <p:ext uri="{BB962C8B-B14F-4D97-AF65-F5344CB8AC3E}">
        <p14:creationId xmlns:p14="http://schemas.microsoft.com/office/powerpoint/2010/main" val="594398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3E93F5-386D-46C1-AED3-8A7E51F89105}" type="slidenum">
              <a:rPr lang="en-CA" smtClean="0"/>
              <a:t>5</a:t>
            </a:fld>
            <a:endParaRPr lang="en-CA"/>
          </a:p>
        </p:txBody>
      </p:sp>
    </p:spTree>
    <p:extLst>
      <p:ext uri="{BB962C8B-B14F-4D97-AF65-F5344CB8AC3E}">
        <p14:creationId xmlns:p14="http://schemas.microsoft.com/office/powerpoint/2010/main" val="4115785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3E93F5-386D-46C1-AED3-8A7E51F89105}" type="slidenum">
              <a:rPr lang="en-CA" smtClean="0"/>
              <a:t>6</a:t>
            </a:fld>
            <a:endParaRPr lang="en-CA"/>
          </a:p>
        </p:txBody>
      </p:sp>
    </p:spTree>
    <p:extLst>
      <p:ext uri="{BB962C8B-B14F-4D97-AF65-F5344CB8AC3E}">
        <p14:creationId xmlns:p14="http://schemas.microsoft.com/office/powerpoint/2010/main" val="22608371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3E93F5-386D-46C1-AED3-8A7E51F89105}" type="slidenum">
              <a:rPr lang="en-CA" smtClean="0"/>
              <a:t>7</a:t>
            </a:fld>
            <a:endParaRPr lang="en-CA"/>
          </a:p>
        </p:txBody>
      </p:sp>
    </p:spTree>
    <p:extLst>
      <p:ext uri="{BB962C8B-B14F-4D97-AF65-F5344CB8AC3E}">
        <p14:creationId xmlns:p14="http://schemas.microsoft.com/office/powerpoint/2010/main" val="15014993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3E93F5-386D-46C1-AED3-8A7E51F89105}" type="slidenum">
              <a:rPr lang="en-CA" smtClean="0"/>
              <a:t>8</a:t>
            </a:fld>
            <a:endParaRPr lang="en-CA"/>
          </a:p>
        </p:txBody>
      </p:sp>
    </p:spTree>
    <p:extLst>
      <p:ext uri="{BB962C8B-B14F-4D97-AF65-F5344CB8AC3E}">
        <p14:creationId xmlns:p14="http://schemas.microsoft.com/office/powerpoint/2010/main" val="27546249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3E93F5-386D-46C1-AED3-8A7E51F89105}" type="slidenum">
              <a:rPr lang="en-CA" smtClean="0"/>
              <a:t>9</a:t>
            </a:fld>
            <a:endParaRPr lang="en-CA"/>
          </a:p>
        </p:txBody>
      </p:sp>
    </p:spTree>
    <p:extLst>
      <p:ext uri="{BB962C8B-B14F-4D97-AF65-F5344CB8AC3E}">
        <p14:creationId xmlns:p14="http://schemas.microsoft.com/office/powerpoint/2010/main" val="3866342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3E93F5-386D-46C1-AED3-8A7E51F89105}" type="slidenum">
              <a:rPr lang="en-CA" smtClean="0"/>
              <a:t>10</a:t>
            </a:fld>
            <a:endParaRPr lang="en-CA"/>
          </a:p>
        </p:txBody>
      </p:sp>
    </p:spTree>
    <p:extLst>
      <p:ext uri="{BB962C8B-B14F-4D97-AF65-F5344CB8AC3E}">
        <p14:creationId xmlns:p14="http://schemas.microsoft.com/office/powerpoint/2010/main" val="23041697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1">
    <p:bg>
      <p:bgPr>
        <a:solidFill>
          <a:schemeClr val="accent2"/>
        </a:solidFill>
        <a:effectLst/>
      </p:bgPr>
    </p:bg>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9" name="Rectangle 8">
            <a:extLst>
              <a:ext uri="{FF2B5EF4-FFF2-40B4-BE49-F238E27FC236}">
                <a16:creationId xmlns:a16="http://schemas.microsoft.com/office/drawing/2014/main" id="{AB7099E1-DF10-2B41-8532-CAA5267F1F05}"/>
              </a:ext>
            </a:extLst>
          </p:cNvPr>
          <p:cNvSpPr/>
          <p:nvPr userDrawn="1"/>
        </p:nvSpPr>
        <p:spPr>
          <a:xfrm>
            <a:off x="555453" y="2486498"/>
            <a:ext cx="1496267" cy="7966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5" name="Subtitle 2"/>
          <p:cNvSpPr>
            <a:spLocks noGrp="1"/>
          </p:cNvSpPr>
          <p:nvPr>
            <p:ph type="subTitle" idx="1" hasCustomPrompt="1"/>
          </p:nvPr>
        </p:nvSpPr>
        <p:spPr>
          <a:xfrm>
            <a:off x="483446" y="2839334"/>
            <a:ext cx="8355754" cy="452496"/>
          </a:xfrm>
        </p:spPr>
        <p:txBody>
          <a:bodyPr>
            <a:normAutofit/>
          </a:bodyPr>
          <a:lstStyle>
            <a:lvl1pPr marL="0" indent="0" algn="l">
              <a:spcBef>
                <a:spcPts val="0"/>
              </a:spcBef>
              <a:buNone/>
              <a:defRPr sz="2400" baseline="0">
                <a:solidFill>
                  <a:schemeClr val="bg1"/>
                </a:solidFill>
              </a:defRPr>
            </a:lvl1pPr>
            <a:lvl2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1400">
                <a:solidFill>
                  <a:schemeClr val="bg1"/>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a:t>
            </a:r>
          </a:p>
          <a:p>
            <a:pPr lvl="1"/>
            <a:endParaRPr lang="en-CA" dirty="0"/>
          </a:p>
        </p:txBody>
      </p:sp>
      <p:sp>
        <p:nvSpPr>
          <p:cNvPr id="26" name="Text Placeholder 21"/>
          <p:cNvSpPr>
            <a:spLocks noGrp="1"/>
          </p:cNvSpPr>
          <p:nvPr>
            <p:ph type="body" sz="quarter" idx="12" hasCustomPrompt="1"/>
          </p:nvPr>
        </p:nvSpPr>
        <p:spPr>
          <a:xfrm>
            <a:off x="483446" y="3186286"/>
            <a:ext cx="8355754" cy="609600"/>
          </a:xfrm>
        </p:spPr>
        <p:txBody>
          <a:bodyPr>
            <a:normAutofit/>
          </a:bodyPr>
          <a:lstStyle>
            <a:lvl1pPr marL="0" indent="0">
              <a:buNone/>
              <a:defRPr sz="1400" baseline="0">
                <a:solidFill>
                  <a:schemeClr val="bg1"/>
                </a:solidFill>
              </a:defRPr>
            </a:lvl1pPr>
            <a:lvl2pPr marL="0" indent="0">
              <a:buNone/>
              <a:defRPr sz="1400">
                <a:solidFill>
                  <a:schemeClr val="bg1"/>
                </a:solidFill>
              </a:defRPr>
            </a:lvl2pPr>
          </a:lstStyle>
          <a:p>
            <a:pPr lvl="0"/>
            <a:r>
              <a:rPr lang="en-US" dirty="0"/>
              <a:t>[Presenter Name], [Presenter Title]</a:t>
            </a:r>
          </a:p>
          <a:p>
            <a:pPr lvl="0"/>
            <a:r>
              <a:rPr lang="en-US" dirty="0"/>
              <a:t>[Month] [Day], [Year]</a:t>
            </a:r>
          </a:p>
        </p:txBody>
      </p:sp>
      <p:sp>
        <p:nvSpPr>
          <p:cNvPr id="22" name="Title 1"/>
          <p:cNvSpPr>
            <a:spLocks noGrp="1"/>
          </p:cNvSpPr>
          <p:nvPr>
            <p:ph type="ctrTitle" hasCustomPrompt="1"/>
          </p:nvPr>
        </p:nvSpPr>
        <p:spPr>
          <a:xfrm>
            <a:off x="472008" y="776545"/>
            <a:ext cx="8348464" cy="1507173"/>
          </a:xfrm>
        </p:spPr>
        <p:txBody>
          <a:bodyPr anchor="b"/>
          <a:lstStyle>
            <a:lvl1pPr algn="l">
              <a:defRPr sz="4800">
                <a:solidFill>
                  <a:schemeClr val="bg1"/>
                </a:solidFill>
              </a:defRPr>
            </a:lvl1pPr>
          </a:lstStyle>
          <a:p>
            <a:r>
              <a:rPr lang="en-US" dirty="0"/>
              <a:t>Title of Presentation</a:t>
            </a:r>
            <a:endParaRPr lang="en-CA" dirty="0"/>
          </a:p>
        </p:txBody>
      </p:sp>
    </p:spTree>
    <p:extLst>
      <p:ext uri="{BB962C8B-B14F-4D97-AF65-F5344CB8AC3E}">
        <p14:creationId xmlns:p14="http://schemas.microsoft.com/office/powerpoint/2010/main" val="3396725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mphasis (Dark)">
    <p:bg>
      <p:bgPr>
        <a:solidFill>
          <a:schemeClr val="tx1"/>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9" name="Subtitle 2">
            <a:extLst>
              <a:ext uri="{FF2B5EF4-FFF2-40B4-BE49-F238E27FC236}">
                <a16:creationId xmlns:a16="http://schemas.microsoft.com/office/drawing/2014/main" id="{D6C6EC09-260E-7844-A3F8-F74886BBBE83}"/>
              </a:ext>
            </a:extLst>
          </p:cNvPr>
          <p:cNvSpPr>
            <a:spLocks noGrp="1"/>
          </p:cNvSpPr>
          <p:nvPr>
            <p:ph type="subTitle" idx="1" hasCustomPrompt="1"/>
          </p:nvPr>
        </p:nvSpPr>
        <p:spPr>
          <a:xfrm>
            <a:off x="914400" y="928470"/>
            <a:ext cx="7315200" cy="3227456"/>
          </a:xfrm>
        </p:spPr>
        <p:txBody>
          <a:bodyPr anchor="ctr"/>
          <a:lstStyle>
            <a:lvl1pPr marL="0" indent="0" algn="ctr">
              <a:buNone/>
              <a:defRPr sz="3200" b="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a point you want to emphasize.</a:t>
            </a:r>
            <a:endParaRPr lang="en-CA" dirty="0"/>
          </a:p>
        </p:txBody>
      </p:sp>
      <p:sp>
        <p:nvSpPr>
          <p:cNvPr id="10" name="Slide Number Placeholder 1">
            <a:extLst>
              <a:ext uri="{FF2B5EF4-FFF2-40B4-BE49-F238E27FC236}">
                <a16:creationId xmlns:a16="http://schemas.microsoft.com/office/drawing/2014/main" id="{4BD0DB17-994A-D740-9A0F-0902A7FFCF16}"/>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bg1"/>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1145298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hasis (Colour)">
    <p:bg>
      <p:bgPr>
        <a:solidFill>
          <a:schemeClr val="accent2"/>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0" name="Rectangle 9"/>
          <p:cNvSpPr/>
          <p:nvPr userDrawn="1"/>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Subtitle 2">
            <a:extLst>
              <a:ext uri="{FF2B5EF4-FFF2-40B4-BE49-F238E27FC236}">
                <a16:creationId xmlns:a16="http://schemas.microsoft.com/office/drawing/2014/main" id="{9BFDAEB0-C263-3249-9B91-A576F97273C4}"/>
              </a:ext>
            </a:extLst>
          </p:cNvPr>
          <p:cNvSpPr>
            <a:spLocks noGrp="1"/>
          </p:cNvSpPr>
          <p:nvPr>
            <p:ph type="subTitle" idx="1" hasCustomPrompt="1"/>
          </p:nvPr>
        </p:nvSpPr>
        <p:spPr>
          <a:xfrm>
            <a:off x="914400" y="928470"/>
            <a:ext cx="7315200" cy="3227456"/>
          </a:xfrm>
        </p:spPr>
        <p:txBody>
          <a:bodyPr anchor="ctr"/>
          <a:lstStyle>
            <a:lvl1pPr marL="0" indent="0" algn="ctr">
              <a:buNone/>
              <a:defRPr sz="3200" b="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a point you want to emphasize.</a:t>
            </a:r>
            <a:endParaRPr lang="en-CA" dirty="0"/>
          </a:p>
        </p:txBody>
      </p:sp>
      <p:sp>
        <p:nvSpPr>
          <p:cNvPr id="11" name="Slide Number Placeholder 1">
            <a:extLst>
              <a:ext uri="{FF2B5EF4-FFF2-40B4-BE49-F238E27FC236}">
                <a16:creationId xmlns:a16="http://schemas.microsoft.com/office/drawing/2014/main" id="{2C9F18CE-2759-7845-B2CF-3C394A07B6CA}"/>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bg1"/>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10484189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titl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755576" y="1504950"/>
            <a:ext cx="7632848" cy="2859527"/>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10" name="Title 1">
            <a:extLst>
              <a:ext uri="{FF2B5EF4-FFF2-40B4-BE49-F238E27FC236}">
                <a16:creationId xmlns:a16="http://schemas.microsoft.com/office/drawing/2014/main" id="{05A4F9AA-7CFA-3E45-A6C5-88CCE63E1F10}"/>
              </a:ext>
            </a:extLst>
          </p:cNvPr>
          <p:cNvSpPr>
            <a:spLocks noGrp="1"/>
          </p:cNvSpPr>
          <p:nvPr>
            <p:ph type="title" hasCustomPrompt="1"/>
          </p:nvPr>
        </p:nvSpPr>
        <p:spPr>
          <a:xfrm>
            <a:off x="467544" y="441122"/>
            <a:ext cx="8219256" cy="569218"/>
          </a:xfrm>
        </p:spPr>
        <p:txBody>
          <a:bodyPr anchor="b"/>
          <a:lstStyle>
            <a:lvl1pPr>
              <a:defRPr b="0">
                <a:solidFill>
                  <a:schemeClr val="accent3"/>
                </a:solidFill>
              </a:defRPr>
            </a:lvl1pPr>
          </a:lstStyle>
          <a:p>
            <a:r>
              <a:rPr lang="en-US" dirty="0"/>
              <a:t>Text content slide</a:t>
            </a:r>
            <a:endParaRPr lang="en-CA" dirty="0"/>
          </a:p>
        </p:txBody>
      </p:sp>
      <p:cxnSp>
        <p:nvCxnSpPr>
          <p:cNvPr id="11" name="Straight Connector 10">
            <a:extLst>
              <a:ext uri="{FF2B5EF4-FFF2-40B4-BE49-F238E27FC236}">
                <a16:creationId xmlns:a16="http://schemas.microsoft.com/office/drawing/2014/main" id="{3006B7A1-3531-4A43-95D8-D9F7A67C4654}"/>
              </a:ext>
            </a:extLst>
          </p:cNvPr>
          <p:cNvCxnSpPr>
            <a:cxnSpLocks/>
          </p:cNvCxnSpPr>
          <p:nvPr userDrawn="1"/>
        </p:nvCxnSpPr>
        <p:spPr>
          <a:xfrm>
            <a:off x="560266" y="1059582"/>
            <a:ext cx="80234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Slide Number Placeholder 1">
            <a:extLst>
              <a:ext uri="{FF2B5EF4-FFF2-40B4-BE49-F238E27FC236}">
                <a16:creationId xmlns:a16="http://schemas.microsoft.com/office/drawing/2014/main" id="{A0F159A9-957B-FC4E-A2AD-3E6A961644CA}"/>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rgbClr val="5F6A72"/>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1048"/>
            <a:ext cx="1143000" cy="321310"/>
          </a:xfrm>
          <a:prstGeom prst="rect">
            <a:avLst/>
          </a:prstGeom>
        </p:spPr>
      </p:pic>
    </p:spTree>
    <p:extLst>
      <p:ext uri="{BB962C8B-B14F-4D97-AF65-F5344CB8AC3E}">
        <p14:creationId xmlns:p14="http://schemas.microsoft.com/office/powerpoint/2010/main" val="77800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no title">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438150"/>
            <a:ext cx="8229600" cy="4029076"/>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12" name="Slide Number Placeholder 1">
            <a:extLst>
              <a:ext uri="{FF2B5EF4-FFF2-40B4-BE49-F238E27FC236}">
                <a16:creationId xmlns:a16="http://schemas.microsoft.com/office/drawing/2014/main" id="{E4ECA700-3632-814E-AB1D-75F15F645E5F}"/>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rgbClr val="5F6A72"/>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1048"/>
            <a:ext cx="1143000" cy="321310"/>
          </a:xfrm>
          <a:prstGeom prst="rect">
            <a:avLst/>
          </a:prstGeom>
        </p:spPr>
      </p:pic>
    </p:spTree>
    <p:extLst>
      <p:ext uri="{BB962C8B-B14F-4D97-AF65-F5344CB8AC3E}">
        <p14:creationId xmlns:p14="http://schemas.microsoft.com/office/powerpoint/2010/main" val="22470380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e / Contrast">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624E056-0060-F047-943E-3150CB1524C2}"/>
              </a:ext>
            </a:extLst>
          </p:cNvPr>
          <p:cNvSpPr/>
          <p:nvPr userDrawn="1"/>
        </p:nvSpPr>
        <p:spPr>
          <a:xfrm>
            <a:off x="4572000" y="0"/>
            <a:ext cx="4572000" cy="5067300"/>
          </a:xfrm>
          <a:prstGeom prst="rect">
            <a:avLst/>
          </a:prstGeom>
          <a:solidFill>
            <a:schemeClr val="accent4">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467544" y="1535837"/>
            <a:ext cx="3628206" cy="2908121"/>
          </a:xfrm>
        </p:spPr>
        <p:txBody>
          <a:bodyPr/>
          <a:lstStyle>
            <a:lvl1pPr>
              <a:defRPr sz="1800">
                <a:solidFill>
                  <a:schemeClr val="tx1"/>
                </a:solidFill>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Content Placeholder 3"/>
          <p:cNvSpPr>
            <a:spLocks noGrp="1"/>
          </p:cNvSpPr>
          <p:nvPr>
            <p:ph sz="half" idx="2"/>
          </p:nvPr>
        </p:nvSpPr>
        <p:spPr>
          <a:xfrm>
            <a:off x="5039544" y="1535837"/>
            <a:ext cx="3628206" cy="2908121"/>
          </a:xfrm>
        </p:spPr>
        <p:txBody>
          <a:bodyPr/>
          <a:lstStyle>
            <a:lvl1pPr>
              <a:defRPr sz="1800">
                <a:solidFill>
                  <a:schemeClr val="tx1"/>
                </a:solidFill>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34" name="Title 1">
            <a:extLst>
              <a:ext uri="{FF2B5EF4-FFF2-40B4-BE49-F238E27FC236}">
                <a16:creationId xmlns:a16="http://schemas.microsoft.com/office/drawing/2014/main" id="{3DEEA8F2-FD20-C944-86A1-F72E5972CF2D}"/>
              </a:ext>
            </a:extLst>
          </p:cNvPr>
          <p:cNvSpPr>
            <a:spLocks noGrp="1"/>
          </p:cNvSpPr>
          <p:nvPr>
            <p:ph type="title" hasCustomPrompt="1"/>
          </p:nvPr>
        </p:nvSpPr>
        <p:spPr>
          <a:xfrm>
            <a:off x="5039544" y="441122"/>
            <a:ext cx="3628206" cy="569218"/>
          </a:xfrm>
        </p:spPr>
        <p:txBody>
          <a:bodyPr anchor="b"/>
          <a:lstStyle>
            <a:lvl1pPr>
              <a:defRPr b="0">
                <a:solidFill>
                  <a:schemeClr val="accent3"/>
                </a:solidFill>
              </a:defRPr>
            </a:lvl1pPr>
          </a:lstStyle>
          <a:p>
            <a:r>
              <a:rPr lang="en-US" dirty="0"/>
              <a:t>Concept #2</a:t>
            </a:r>
            <a:endParaRPr lang="en-CA" dirty="0"/>
          </a:p>
        </p:txBody>
      </p:sp>
      <p:cxnSp>
        <p:nvCxnSpPr>
          <p:cNvPr id="35" name="Straight Connector 34">
            <a:extLst>
              <a:ext uri="{FF2B5EF4-FFF2-40B4-BE49-F238E27FC236}">
                <a16:creationId xmlns:a16="http://schemas.microsoft.com/office/drawing/2014/main" id="{977A2D19-1116-C84A-B924-7BE0A77CCD2C}"/>
              </a:ext>
            </a:extLst>
          </p:cNvPr>
          <p:cNvCxnSpPr>
            <a:cxnSpLocks/>
          </p:cNvCxnSpPr>
          <p:nvPr userDrawn="1"/>
        </p:nvCxnSpPr>
        <p:spPr>
          <a:xfrm>
            <a:off x="5132266" y="1059582"/>
            <a:ext cx="34514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66886E5-3998-DB46-B647-0C5B0CCFFCC3}"/>
              </a:ext>
            </a:extLst>
          </p:cNvPr>
          <p:cNvCxnSpPr>
            <a:cxnSpLocks/>
          </p:cNvCxnSpPr>
          <p:nvPr userDrawn="1"/>
        </p:nvCxnSpPr>
        <p:spPr>
          <a:xfrm>
            <a:off x="560266" y="1052943"/>
            <a:ext cx="34514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Text Placeholder 50">
            <a:extLst>
              <a:ext uri="{FF2B5EF4-FFF2-40B4-BE49-F238E27FC236}">
                <a16:creationId xmlns:a16="http://schemas.microsoft.com/office/drawing/2014/main" id="{07D2C18B-0EFA-454F-8FCB-5CA4BEE7A2DA}"/>
              </a:ext>
            </a:extLst>
          </p:cNvPr>
          <p:cNvSpPr>
            <a:spLocks noGrp="1"/>
          </p:cNvSpPr>
          <p:nvPr>
            <p:ph type="body" sz="quarter" idx="10" hasCustomPrompt="1"/>
          </p:nvPr>
        </p:nvSpPr>
        <p:spPr>
          <a:xfrm>
            <a:off x="467544" y="439261"/>
            <a:ext cx="3628206" cy="575469"/>
          </a:xfrm>
        </p:spPr>
        <p:txBody>
          <a:bodyPr/>
          <a:lstStyle>
            <a:lvl1pPr marL="0" indent="0">
              <a:buNone/>
              <a:defRPr sz="3200">
                <a:solidFill>
                  <a:schemeClr val="accent3"/>
                </a:solidFill>
              </a:defRPr>
            </a:lvl1pPr>
          </a:lstStyle>
          <a:p>
            <a:pPr lvl="0"/>
            <a:r>
              <a:rPr lang="en-US" dirty="0"/>
              <a:t>Concept #1</a:t>
            </a:r>
          </a:p>
        </p:txBody>
      </p:sp>
      <p:sp>
        <p:nvSpPr>
          <p:cNvPr id="53" name="Slide Number Placeholder 1">
            <a:extLst>
              <a:ext uri="{FF2B5EF4-FFF2-40B4-BE49-F238E27FC236}">
                <a16:creationId xmlns:a16="http://schemas.microsoft.com/office/drawing/2014/main" id="{5F3E3FA1-80BF-F740-8EF5-85A3F6826564}"/>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rgbClr val="5F6A72"/>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1048"/>
            <a:ext cx="1143000" cy="321310"/>
          </a:xfrm>
          <a:prstGeom prst="rect">
            <a:avLst/>
          </a:prstGeom>
        </p:spPr>
      </p:pic>
    </p:spTree>
    <p:extLst>
      <p:ext uri="{BB962C8B-B14F-4D97-AF65-F5344CB8AC3E}">
        <p14:creationId xmlns:p14="http://schemas.microsoft.com/office/powerpoint/2010/main" val="6759332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mpare / Contrast (Colour)">
    <p:bg>
      <p:bgPr>
        <a:solidFill>
          <a:schemeClr val="accent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624E056-0060-F047-943E-3150CB1524C2}"/>
              </a:ext>
            </a:extLst>
          </p:cNvPr>
          <p:cNvSpPr/>
          <p:nvPr userDrawn="1"/>
        </p:nvSpPr>
        <p:spPr>
          <a:xfrm>
            <a:off x="4572000" y="0"/>
            <a:ext cx="4572000" cy="5067300"/>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467544" y="1535837"/>
            <a:ext cx="3628206" cy="2908121"/>
          </a:xfrm>
        </p:spPr>
        <p:txBody>
          <a:bodyPr/>
          <a:lstStyle>
            <a:lvl1pPr>
              <a:defRPr sz="18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Content Placeholder 3"/>
          <p:cNvSpPr>
            <a:spLocks noGrp="1"/>
          </p:cNvSpPr>
          <p:nvPr>
            <p:ph sz="half" idx="2"/>
          </p:nvPr>
        </p:nvSpPr>
        <p:spPr>
          <a:xfrm>
            <a:off x="5039544" y="1535837"/>
            <a:ext cx="3628206" cy="2908121"/>
          </a:xfrm>
        </p:spPr>
        <p:txBody>
          <a:bodyPr/>
          <a:lstStyle>
            <a:lvl1pPr>
              <a:defRPr sz="18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34" name="Title 1">
            <a:extLst>
              <a:ext uri="{FF2B5EF4-FFF2-40B4-BE49-F238E27FC236}">
                <a16:creationId xmlns:a16="http://schemas.microsoft.com/office/drawing/2014/main" id="{3DEEA8F2-FD20-C944-86A1-F72E5972CF2D}"/>
              </a:ext>
            </a:extLst>
          </p:cNvPr>
          <p:cNvSpPr>
            <a:spLocks noGrp="1"/>
          </p:cNvSpPr>
          <p:nvPr>
            <p:ph type="title" hasCustomPrompt="1"/>
          </p:nvPr>
        </p:nvSpPr>
        <p:spPr>
          <a:xfrm>
            <a:off x="5039544" y="441122"/>
            <a:ext cx="3628206" cy="569218"/>
          </a:xfrm>
        </p:spPr>
        <p:txBody>
          <a:bodyPr anchor="b"/>
          <a:lstStyle>
            <a:lvl1pPr>
              <a:defRPr b="0">
                <a:solidFill>
                  <a:schemeClr val="bg1"/>
                </a:solidFill>
              </a:defRPr>
            </a:lvl1pPr>
          </a:lstStyle>
          <a:p>
            <a:r>
              <a:rPr lang="en-US" dirty="0"/>
              <a:t>Concept #2</a:t>
            </a:r>
            <a:endParaRPr lang="en-CA" dirty="0"/>
          </a:p>
        </p:txBody>
      </p:sp>
      <p:cxnSp>
        <p:nvCxnSpPr>
          <p:cNvPr id="35" name="Straight Connector 34">
            <a:extLst>
              <a:ext uri="{FF2B5EF4-FFF2-40B4-BE49-F238E27FC236}">
                <a16:creationId xmlns:a16="http://schemas.microsoft.com/office/drawing/2014/main" id="{977A2D19-1116-C84A-B924-7BE0A77CCD2C}"/>
              </a:ext>
            </a:extLst>
          </p:cNvPr>
          <p:cNvCxnSpPr>
            <a:cxnSpLocks/>
          </p:cNvCxnSpPr>
          <p:nvPr userDrawn="1"/>
        </p:nvCxnSpPr>
        <p:spPr>
          <a:xfrm>
            <a:off x="5132266" y="1059582"/>
            <a:ext cx="345146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66886E5-3998-DB46-B647-0C5B0CCFFCC3}"/>
              </a:ext>
            </a:extLst>
          </p:cNvPr>
          <p:cNvCxnSpPr>
            <a:cxnSpLocks/>
          </p:cNvCxnSpPr>
          <p:nvPr userDrawn="1"/>
        </p:nvCxnSpPr>
        <p:spPr>
          <a:xfrm>
            <a:off x="560266" y="1052943"/>
            <a:ext cx="345146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9CD8BCBB-0B06-1640-B37C-E93E1BD483D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2" name="Rectangle 11">
            <a:extLst>
              <a:ext uri="{FF2B5EF4-FFF2-40B4-BE49-F238E27FC236}">
                <a16:creationId xmlns:a16="http://schemas.microsoft.com/office/drawing/2014/main" id="{534161E6-DA0F-F149-8BF3-DDA07282D9A4}"/>
              </a:ext>
            </a:extLst>
          </p:cNvPr>
          <p:cNvSpPr/>
          <p:nvPr userDrawn="1"/>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Text Placeholder 50">
            <a:extLst>
              <a:ext uri="{FF2B5EF4-FFF2-40B4-BE49-F238E27FC236}">
                <a16:creationId xmlns:a16="http://schemas.microsoft.com/office/drawing/2014/main" id="{27E3A62C-72C3-AD43-99F2-39AEE5FF90AA}"/>
              </a:ext>
            </a:extLst>
          </p:cNvPr>
          <p:cNvSpPr>
            <a:spLocks noGrp="1"/>
          </p:cNvSpPr>
          <p:nvPr>
            <p:ph type="body" sz="quarter" idx="10" hasCustomPrompt="1"/>
          </p:nvPr>
        </p:nvSpPr>
        <p:spPr>
          <a:xfrm>
            <a:off x="467544" y="439261"/>
            <a:ext cx="3628206" cy="575469"/>
          </a:xfrm>
        </p:spPr>
        <p:txBody>
          <a:bodyPr/>
          <a:lstStyle>
            <a:lvl1pPr marL="0" indent="0">
              <a:buNone/>
              <a:defRPr sz="3200">
                <a:solidFill>
                  <a:schemeClr val="bg1"/>
                </a:solidFill>
              </a:defRPr>
            </a:lvl1pPr>
          </a:lstStyle>
          <a:p>
            <a:pPr lvl="0"/>
            <a:r>
              <a:rPr lang="en-US" dirty="0"/>
              <a:t>Concept #1</a:t>
            </a:r>
          </a:p>
        </p:txBody>
      </p:sp>
      <p:sp>
        <p:nvSpPr>
          <p:cNvPr id="14" name="Slide Number Placeholder 1">
            <a:extLst>
              <a:ext uri="{FF2B5EF4-FFF2-40B4-BE49-F238E27FC236}">
                <a16:creationId xmlns:a16="http://schemas.microsoft.com/office/drawing/2014/main" id="{F4F3F1D3-2F04-AA40-8E38-308681225726}"/>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bg1"/>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8005281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ull-slide photo">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0" y="0"/>
            <a:ext cx="9144000" cy="5069942"/>
          </a:xfrm>
        </p:spPr>
        <p:txBody>
          <a:bodyPr/>
          <a:lstStyle>
            <a:lvl1pPr marL="0" indent="0">
              <a:buNone/>
              <a:defRPr baseline="0"/>
            </a:lvl1pPr>
          </a:lstStyle>
          <a:p>
            <a:r>
              <a:rPr lang="en-US" dirty="0"/>
              <a:t>[Insert picture]</a:t>
            </a:r>
            <a:endParaRPr lang="en-CA" dirty="0"/>
          </a:p>
        </p:txBody>
      </p:sp>
      <p:sp>
        <p:nvSpPr>
          <p:cNvPr id="4" name="Content Placeholder 2"/>
          <p:cNvSpPr>
            <a:spLocks noGrp="1"/>
          </p:cNvSpPr>
          <p:nvPr>
            <p:ph idx="1"/>
          </p:nvPr>
        </p:nvSpPr>
        <p:spPr>
          <a:xfrm>
            <a:off x="467544" y="483518"/>
            <a:ext cx="8208912" cy="4104456"/>
          </a:xfrm>
        </p:spPr>
        <p:txBody>
          <a:bodyPr/>
          <a:lstStyle>
            <a:lvl1pPr marL="0" indent="0">
              <a:buNone/>
              <a:defRPr sz="3200">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10" name="Slide Number Placeholder 1">
            <a:extLst>
              <a:ext uri="{FF2B5EF4-FFF2-40B4-BE49-F238E27FC236}">
                <a16:creationId xmlns:a16="http://schemas.microsoft.com/office/drawing/2014/main" id="{03483ED2-1B2C-4548-B27C-A24395341ACD}"/>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bg1"/>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1733153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p:bg>
      <p:bgPr>
        <a:solidFill>
          <a:schemeClr val="accent4"/>
        </a:solidFill>
        <a:effectLst/>
      </p:bgPr>
    </p:bg>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0"/>
            <a:ext cx="9144000" cy="5070348"/>
          </a:xfrm>
        </p:spPr>
        <p:txBody>
          <a:bodyPr/>
          <a:lstStyle/>
          <a:p>
            <a:endParaRPr lang="en-CA" dirty="0"/>
          </a:p>
        </p:txBody>
      </p:sp>
      <p:sp>
        <p:nvSpPr>
          <p:cNvPr id="7" name="Rectangle 6"/>
          <p:cNvSpPr/>
          <p:nvPr userDrawn="1"/>
        </p:nvSpPr>
        <p:spPr>
          <a:xfrm>
            <a:off x="0" y="5070348"/>
            <a:ext cx="9144000" cy="7315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5" name="Rectangle 14">
            <a:extLst>
              <a:ext uri="{FF2B5EF4-FFF2-40B4-BE49-F238E27FC236}">
                <a16:creationId xmlns:a16="http://schemas.microsoft.com/office/drawing/2014/main" id="{68443C66-28E3-894E-ADFB-0D0E71F3ABFB}"/>
              </a:ext>
            </a:extLst>
          </p:cNvPr>
          <p:cNvSpPr/>
          <p:nvPr userDrawn="1"/>
        </p:nvSpPr>
        <p:spPr>
          <a:xfrm>
            <a:off x="555453" y="2486498"/>
            <a:ext cx="1496267" cy="7966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ubtitle 2">
            <a:extLst>
              <a:ext uri="{FF2B5EF4-FFF2-40B4-BE49-F238E27FC236}">
                <a16:creationId xmlns:a16="http://schemas.microsoft.com/office/drawing/2014/main" id="{A940BA24-46BE-EC46-90EA-EE6B28A526BA}"/>
              </a:ext>
            </a:extLst>
          </p:cNvPr>
          <p:cNvSpPr>
            <a:spLocks noGrp="1"/>
          </p:cNvSpPr>
          <p:nvPr>
            <p:ph type="subTitle" idx="1" hasCustomPrompt="1"/>
          </p:nvPr>
        </p:nvSpPr>
        <p:spPr>
          <a:xfrm>
            <a:off x="483446" y="2839334"/>
            <a:ext cx="8355754" cy="452496"/>
          </a:xfrm>
        </p:spPr>
        <p:txBody>
          <a:bodyPr>
            <a:normAutofit/>
          </a:bodyPr>
          <a:lstStyle>
            <a:lvl1pPr marL="0" indent="0" algn="l">
              <a:spcBef>
                <a:spcPts val="0"/>
              </a:spcBef>
              <a:buNone/>
              <a:defRPr sz="2400" baseline="0">
                <a:solidFill>
                  <a:schemeClr val="bg1"/>
                </a:solidFill>
              </a:defRPr>
            </a:lvl1pPr>
            <a:lvl2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1400">
                <a:solidFill>
                  <a:schemeClr val="bg1"/>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a:t>
            </a:r>
          </a:p>
          <a:p>
            <a:pPr lvl="1"/>
            <a:endParaRPr lang="en-CA" dirty="0"/>
          </a:p>
        </p:txBody>
      </p:sp>
      <p:sp>
        <p:nvSpPr>
          <p:cNvPr id="17" name="Text Placeholder 21">
            <a:extLst>
              <a:ext uri="{FF2B5EF4-FFF2-40B4-BE49-F238E27FC236}">
                <a16:creationId xmlns:a16="http://schemas.microsoft.com/office/drawing/2014/main" id="{1F1B8A6B-31F6-D24F-9107-3F874DBA32E7}"/>
              </a:ext>
            </a:extLst>
          </p:cNvPr>
          <p:cNvSpPr>
            <a:spLocks noGrp="1"/>
          </p:cNvSpPr>
          <p:nvPr>
            <p:ph type="body" sz="quarter" idx="12" hasCustomPrompt="1"/>
          </p:nvPr>
        </p:nvSpPr>
        <p:spPr>
          <a:xfrm>
            <a:off x="483446" y="3186286"/>
            <a:ext cx="8355754" cy="609600"/>
          </a:xfrm>
        </p:spPr>
        <p:txBody>
          <a:bodyPr>
            <a:normAutofit/>
          </a:bodyPr>
          <a:lstStyle>
            <a:lvl1pPr marL="0" indent="0">
              <a:buNone/>
              <a:defRPr sz="1400" baseline="0">
                <a:solidFill>
                  <a:schemeClr val="bg1"/>
                </a:solidFill>
              </a:defRPr>
            </a:lvl1pPr>
            <a:lvl2pPr marL="0" indent="0">
              <a:buNone/>
              <a:defRPr sz="1400">
                <a:solidFill>
                  <a:schemeClr val="bg1"/>
                </a:solidFill>
              </a:defRPr>
            </a:lvl2pPr>
          </a:lstStyle>
          <a:p>
            <a:pPr lvl="0"/>
            <a:r>
              <a:rPr lang="en-US" dirty="0"/>
              <a:t>[Presenter Name], [Presenter Title]</a:t>
            </a:r>
          </a:p>
          <a:p>
            <a:pPr lvl="0"/>
            <a:r>
              <a:rPr lang="en-US" dirty="0"/>
              <a:t>[Month] [Day], [Year]</a:t>
            </a:r>
          </a:p>
        </p:txBody>
      </p:sp>
      <p:sp>
        <p:nvSpPr>
          <p:cNvPr id="18" name="Title 1">
            <a:extLst>
              <a:ext uri="{FF2B5EF4-FFF2-40B4-BE49-F238E27FC236}">
                <a16:creationId xmlns:a16="http://schemas.microsoft.com/office/drawing/2014/main" id="{228A715B-9DE5-CE47-9A7C-B601EA34C3A1}"/>
              </a:ext>
            </a:extLst>
          </p:cNvPr>
          <p:cNvSpPr>
            <a:spLocks noGrp="1"/>
          </p:cNvSpPr>
          <p:nvPr>
            <p:ph type="ctrTitle" hasCustomPrompt="1"/>
          </p:nvPr>
        </p:nvSpPr>
        <p:spPr>
          <a:xfrm>
            <a:off x="472008" y="776545"/>
            <a:ext cx="8348464" cy="1507173"/>
          </a:xfrm>
        </p:spPr>
        <p:txBody>
          <a:bodyPr anchor="b"/>
          <a:lstStyle>
            <a:lvl1pPr algn="l">
              <a:defRPr sz="4800">
                <a:solidFill>
                  <a:schemeClr val="bg1"/>
                </a:solidFill>
              </a:defRPr>
            </a:lvl1pPr>
          </a:lstStyle>
          <a:p>
            <a:r>
              <a:rPr lang="en-US" dirty="0"/>
              <a:t>Title of Presentation</a:t>
            </a:r>
            <a:endParaRPr lang="en-CA" dirty="0"/>
          </a:p>
        </p:txBody>
      </p:sp>
    </p:spTree>
    <p:extLst>
      <p:ext uri="{BB962C8B-B14F-4D97-AF65-F5344CB8AC3E}">
        <p14:creationId xmlns:p14="http://schemas.microsoft.com/office/powerpoint/2010/main" val="89930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losing slide">
    <p:bg>
      <p:bgPr>
        <a:solidFill>
          <a:schemeClr val="accent2"/>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0" name="Rectangle 9"/>
          <p:cNvSpPr/>
          <p:nvPr userDrawn="1"/>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Rectangle 5">
            <a:extLst>
              <a:ext uri="{FF2B5EF4-FFF2-40B4-BE49-F238E27FC236}">
                <a16:creationId xmlns:a16="http://schemas.microsoft.com/office/drawing/2014/main" id="{5FFE8F5B-B518-EC44-A50A-C90EA99081FF}"/>
              </a:ext>
            </a:extLst>
          </p:cNvPr>
          <p:cNvSpPr/>
          <p:nvPr userDrawn="1"/>
        </p:nvSpPr>
        <p:spPr>
          <a:xfrm>
            <a:off x="555453" y="2486498"/>
            <a:ext cx="1496267" cy="7966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52A50F4C-F19A-854F-A096-57CE3873BB9D}"/>
              </a:ext>
            </a:extLst>
          </p:cNvPr>
          <p:cNvSpPr>
            <a:spLocks noGrp="1"/>
          </p:cNvSpPr>
          <p:nvPr>
            <p:ph type="ctrTitle" hasCustomPrompt="1"/>
          </p:nvPr>
        </p:nvSpPr>
        <p:spPr>
          <a:xfrm>
            <a:off x="472008" y="776545"/>
            <a:ext cx="8348464" cy="1507173"/>
          </a:xfrm>
        </p:spPr>
        <p:txBody>
          <a:bodyPr anchor="b"/>
          <a:lstStyle>
            <a:lvl1pPr algn="l">
              <a:defRPr sz="4800">
                <a:solidFill>
                  <a:schemeClr val="bg1"/>
                </a:solidFill>
              </a:defRPr>
            </a:lvl1pPr>
          </a:lstStyle>
          <a:p>
            <a:r>
              <a:rPr lang="en-US" dirty="0"/>
              <a:t>Closing note (</a:t>
            </a:r>
            <a:r>
              <a:rPr lang="en-US" dirty="0" err="1"/>
              <a:t>eg.</a:t>
            </a:r>
            <a:r>
              <a:rPr lang="en-US" dirty="0"/>
              <a:t> ”Discuss”)</a:t>
            </a:r>
            <a:endParaRPr lang="en-CA" dirty="0"/>
          </a:p>
        </p:txBody>
      </p:sp>
    </p:spTree>
    <p:extLst>
      <p:ext uri="{BB962C8B-B14F-4D97-AF65-F5344CB8AC3E}">
        <p14:creationId xmlns:p14="http://schemas.microsoft.com/office/powerpoint/2010/main" val="1801553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with titl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755576" y="1504950"/>
            <a:ext cx="7632848" cy="2859527"/>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10" name="Title 1">
            <a:extLst>
              <a:ext uri="{FF2B5EF4-FFF2-40B4-BE49-F238E27FC236}">
                <a16:creationId xmlns:a16="http://schemas.microsoft.com/office/drawing/2014/main" id="{05A4F9AA-7CFA-3E45-A6C5-88CCE63E1F10}"/>
              </a:ext>
            </a:extLst>
          </p:cNvPr>
          <p:cNvSpPr>
            <a:spLocks noGrp="1"/>
          </p:cNvSpPr>
          <p:nvPr>
            <p:ph type="title" hasCustomPrompt="1"/>
          </p:nvPr>
        </p:nvSpPr>
        <p:spPr>
          <a:xfrm>
            <a:off x="467544" y="441122"/>
            <a:ext cx="8219256" cy="569218"/>
          </a:xfrm>
        </p:spPr>
        <p:txBody>
          <a:bodyPr anchor="b"/>
          <a:lstStyle>
            <a:lvl1pPr>
              <a:defRPr b="0">
                <a:solidFill>
                  <a:schemeClr val="accent3"/>
                </a:solidFill>
              </a:defRPr>
            </a:lvl1pPr>
          </a:lstStyle>
          <a:p>
            <a:r>
              <a:rPr lang="en-US" dirty="0"/>
              <a:t>Text content slide</a:t>
            </a:r>
            <a:endParaRPr lang="en-CA" dirty="0"/>
          </a:p>
        </p:txBody>
      </p:sp>
      <p:cxnSp>
        <p:nvCxnSpPr>
          <p:cNvPr id="11" name="Straight Connector 10">
            <a:extLst>
              <a:ext uri="{FF2B5EF4-FFF2-40B4-BE49-F238E27FC236}">
                <a16:creationId xmlns:a16="http://schemas.microsoft.com/office/drawing/2014/main" id="{3006B7A1-3531-4A43-95D8-D9F7A67C4654}"/>
              </a:ext>
            </a:extLst>
          </p:cNvPr>
          <p:cNvCxnSpPr>
            <a:cxnSpLocks/>
          </p:cNvCxnSpPr>
          <p:nvPr userDrawn="1"/>
        </p:nvCxnSpPr>
        <p:spPr>
          <a:xfrm>
            <a:off x="560266" y="1059582"/>
            <a:ext cx="80234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Slide Number Placeholder 1">
            <a:extLst>
              <a:ext uri="{FF2B5EF4-FFF2-40B4-BE49-F238E27FC236}">
                <a16:creationId xmlns:a16="http://schemas.microsoft.com/office/drawing/2014/main" id="{A0F159A9-957B-FC4E-A2AD-3E6A961644CA}"/>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rgbClr val="5F6A72"/>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1048"/>
            <a:ext cx="1143000" cy="321310"/>
          </a:xfrm>
          <a:prstGeom prst="rect">
            <a:avLst/>
          </a:prstGeom>
        </p:spPr>
      </p:pic>
    </p:spTree>
    <p:extLst>
      <p:ext uri="{BB962C8B-B14F-4D97-AF65-F5344CB8AC3E}">
        <p14:creationId xmlns:p14="http://schemas.microsoft.com/office/powerpoint/2010/main" val="1862159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7544" y="441122"/>
            <a:ext cx="8219256" cy="569218"/>
          </a:xfrm>
        </p:spPr>
        <p:txBody>
          <a:bodyPr anchor="b"/>
          <a:lstStyle>
            <a:lvl1pPr>
              <a:defRPr b="0">
                <a:solidFill>
                  <a:schemeClr val="accent3"/>
                </a:solidFill>
              </a:defRPr>
            </a:lvl1pPr>
          </a:lstStyle>
          <a:p>
            <a:r>
              <a:rPr lang="en-US" dirty="0"/>
              <a:t>List or agenda slide</a:t>
            </a:r>
            <a:endParaRPr lang="en-CA" dirty="0"/>
          </a:p>
        </p:txBody>
      </p:sp>
      <p:sp>
        <p:nvSpPr>
          <p:cNvPr id="3" name="Content Placeholder 2"/>
          <p:cNvSpPr>
            <a:spLocks noGrp="1"/>
          </p:cNvSpPr>
          <p:nvPr>
            <p:ph idx="1"/>
          </p:nvPr>
        </p:nvSpPr>
        <p:spPr>
          <a:xfrm>
            <a:off x="1403648" y="1419621"/>
            <a:ext cx="7283152" cy="3175001"/>
          </a:xfrm>
        </p:spPr>
        <p:txBody>
          <a:bodyPr/>
          <a:lstStyle>
            <a:lvl1pPr marL="0" indent="0">
              <a:buFontTx/>
              <a:buNone/>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cxnSp>
        <p:nvCxnSpPr>
          <p:cNvPr id="9" name="Straight Connector 8"/>
          <p:cNvCxnSpPr>
            <a:cxnSpLocks/>
          </p:cNvCxnSpPr>
          <p:nvPr userDrawn="1"/>
        </p:nvCxnSpPr>
        <p:spPr>
          <a:xfrm>
            <a:off x="560266" y="1059582"/>
            <a:ext cx="80234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rgbClr val="5F6A72"/>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1048"/>
            <a:ext cx="1143000" cy="321310"/>
          </a:xfrm>
          <a:prstGeom prst="rect">
            <a:avLst/>
          </a:prstGeom>
        </p:spPr>
      </p:pic>
    </p:spTree>
    <p:extLst>
      <p:ext uri="{BB962C8B-B14F-4D97-AF65-F5344CB8AC3E}">
        <p14:creationId xmlns:p14="http://schemas.microsoft.com/office/powerpoint/2010/main" val="3123734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Divider (Ligh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679288"/>
            <a:ext cx="7772400" cy="1643037"/>
          </a:xfrm>
        </p:spPr>
        <p:txBody>
          <a:bodyPr lIns="0" tIns="0" rIns="0" bIns="0" anchor="b" anchorCtr="0"/>
          <a:lstStyle>
            <a:lvl1pPr algn="ctr">
              <a:defRPr b="0">
                <a:solidFill>
                  <a:schemeClr val="tx1"/>
                </a:solidFill>
              </a:defRPr>
            </a:lvl1pPr>
          </a:lstStyle>
          <a:p>
            <a:r>
              <a:rPr lang="en-US" dirty="0"/>
              <a:t>Click to add section title</a:t>
            </a:r>
            <a:endParaRPr lang="en-CA" dirty="0"/>
          </a:p>
        </p:txBody>
      </p:sp>
      <p:sp>
        <p:nvSpPr>
          <p:cNvPr id="3" name="Subtitle 2"/>
          <p:cNvSpPr>
            <a:spLocks noGrp="1"/>
          </p:cNvSpPr>
          <p:nvPr>
            <p:ph type="subTitle" idx="1" hasCustomPrompt="1"/>
          </p:nvPr>
        </p:nvSpPr>
        <p:spPr>
          <a:xfrm>
            <a:off x="1371600" y="2801722"/>
            <a:ext cx="6400800" cy="1314003"/>
          </a:xfrm>
        </p:spPr>
        <p:txBody>
          <a:bodyPr lIns="0" tIns="0" rIns="0" bIns="0"/>
          <a:lstStyle>
            <a:lvl1pPr marL="0" indent="0" algn="ctr">
              <a:buNone/>
              <a:defRPr b="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section subtitle</a:t>
            </a:r>
            <a:endParaRPr lang="en-CA" dirty="0"/>
          </a:p>
        </p:txBody>
      </p:sp>
      <p:sp>
        <p:nvSpPr>
          <p:cNvPr id="11" name="Rectangle 10">
            <a:extLst>
              <a:ext uri="{FF2B5EF4-FFF2-40B4-BE49-F238E27FC236}">
                <a16:creationId xmlns:a16="http://schemas.microsoft.com/office/drawing/2014/main" id="{83DB0C4A-0565-5F47-82BA-8B2815B8DA6E}"/>
              </a:ext>
            </a:extLst>
          </p:cNvPr>
          <p:cNvSpPr/>
          <p:nvPr userDrawn="1"/>
        </p:nvSpPr>
        <p:spPr>
          <a:xfrm>
            <a:off x="4233937" y="2511639"/>
            <a:ext cx="676126" cy="7966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lide Number Placeholder 1">
            <a:extLst>
              <a:ext uri="{FF2B5EF4-FFF2-40B4-BE49-F238E27FC236}">
                <a16:creationId xmlns:a16="http://schemas.microsoft.com/office/drawing/2014/main" id="{C80E4BFF-6BC0-CE48-BDC2-E9AF7A451548}"/>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rgbClr val="5F6A72"/>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1532963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Dark)">
    <p:bg>
      <p:bgPr>
        <a:solidFill>
          <a:schemeClr val="tx1"/>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7" name="Title 1">
            <a:extLst>
              <a:ext uri="{FF2B5EF4-FFF2-40B4-BE49-F238E27FC236}">
                <a16:creationId xmlns:a16="http://schemas.microsoft.com/office/drawing/2014/main" id="{D5FF3AA9-C096-5042-98A3-25B775F60D1D}"/>
              </a:ext>
            </a:extLst>
          </p:cNvPr>
          <p:cNvSpPr>
            <a:spLocks noGrp="1"/>
          </p:cNvSpPr>
          <p:nvPr>
            <p:ph type="ctrTitle" hasCustomPrompt="1"/>
          </p:nvPr>
        </p:nvSpPr>
        <p:spPr>
          <a:xfrm>
            <a:off x="685800" y="679288"/>
            <a:ext cx="7772400" cy="1643037"/>
          </a:xfrm>
        </p:spPr>
        <p:txBody>
          <a:bodyPr lIns="0" tIns="0" rIns="0" bIns="0" anchor="b" anchorCtr="0"/>
          <a:lstStyle>
            <a:lvl1pPr algn="ctr">
              <a:defRPr b="0">
                <a:solidFill>
                  <a:schemeClr val="bg1"/>
                </a:solidFill>
              </a:defRPr>
            </a:lvl1pPr>
          </a:lstStyle>
          <a:p>
            <a:r>
              <a:rPr lang="en-US" dirty="0"/>
              <a:t>Click to add section title</a:t>
            </a:r>
            <a:endParaRPr lang="en-CA" dirty="0"/>
          </a:p>
        </p:txBody>
      </p:sp>
      <p:sp>
        <p:nvSpPr>
          <p:cNvPr id="9" name="Subtitle 2">
            <a:extLst>
              <a:ext uri="{FF2B5EF4-FFF2-40B4-BE49-F238E27FC236}">
                <a16:creationId xmlns:a16="http://schemas.microsoft.com/office/drawing/2014/main" id="{D039A923-0258-164F-A488-8BC51BE10E15}"/>
              </a:ext>
            </a:extLst>
          </p:cNvPr>
          <p:cNvSpPr>
            <a:spLocks noGrp="1"/>
          </p:cNvSpPr>
          <p:nvPr>
            <p:ph type="subTitle" idx="1" hasCustomPrompt="1"/>
          </p:nvPr>
        </p:nvSpPr>
        <p:spPr>
          <a:xfrm>
            <a:off x="1371600" y="2801722"/>
            <a:ext cx="6400800" cy="1314003"/>
          </a:xfrm>
        </p:spPr>
        <p:txBody>
          <a:bodyPr lIns="0" tIns="0" rIns="0" bIns="0"/>
          <a:lstStyle>
            <a:lvl1pPr marL="0" indent="0" algn="ctr">
              <a:buNone/>
              <a:defRPr b="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section subtitle</a:t>
            </a:r>
            <a:endParaRPr lang="en-CA" dirty="0"/>
          </a:p>
        </p:txBody>
      </p:sp>
      <p:sp>
        <p:nvSpPr>
          <p:cNvPr id="10" name="Rectangle 9">
            <a:extLst>
              <a:ext uri="{FF2B5EF4-FFF2-40B4-BE49-F238E27FC236}">
                <a16:creationId xmlns:a16="http://schemas.microsoft.com/office/drawing/2014/main" id="{7A60EB15-79C0-8843-996A-FDCECF1B1958}"/>
              </a:ext>
            </a:extLst>
          </p:cNvPr>
          <p:cNvSpPr/>
          <p:nvPr userDrawn="1"/>
        </p:nvSpPr>
        <p:spPr>
          <a:xfrm>
            <a:off x="4233937" y="2511639"/>
            <a:ext cx="676126" cy="7966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
            <a:extLst>
              <a:ext uri="{FF2B5EF4-FFF2-40B4-BE49-F238E27FC236}">
                <a16:creationId xmlns:a16="http://schemas.microsoft.com/office/drawing/2014/main" id="{1AC16F65-694D-F14E-9914-32F826C69849}"/>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bg1"/>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1188409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Colour)">
    <p:bg>
      <p:bgPr>
        <a:solidFill>
          <a:schemeClr val="accent2"/>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9" name="Rectangle 8"/>
          <p:cNvSpPr/>
          <p:nvPr userDrawn="1"/>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Title 1">
            <a:extLst>
              <a:ext uri="{FF2B5EF4-FFF2-40B4-BE49-F238E27FC236}">
                <a16:creationId xmlns:a16="http://schemas.microsoft.com/office/drawing/2014/main" id="{CBBBC93A-5772-BA44-A64A-AA8C527E2424}"/>
              </a:ext>
            </a:extLst>
          </p:cNvPr>
          <p:cNvSpPr>
            <a:spLocks noGrp="1"/>
          </p:cNvSpPr>
          <p:nvPr>
            <p:ph type="ctrTitle" hasCustomPrompt="1"/>
          </p:nvPr>
        </p:nvSpPr>
        <p:spPr>
          <a:xfrm>
            <a:off x="685800" y="679288"/>
            <a:ext cx="7772400" cy="1643037"/>
          </a:xfrm>
        </p:spPr>
        <p:txBody>
          <a:bodyPr lIns="0" tIns="0" rIns="0" bIns="0" anchor="b" anchorCtr="0"/>
          <a:lstStyle>
            <a:lvl1pPr algn="ctr">
              <a:defRPr b="0">
                <a:solidFill>
                  <a:schemeClr val="bg1"/>
                </a:solidFill>
              </a:defRPr>
            </a:lvl1pPr>
          </a:lstStyle>
          <a:p>
            <a:r>
              <a:rPr lang="en-US" dirty="0"/>
              <a:t>Click to add section title</a:t>
            </a:r>
            <a:endParaRPr lang="en-CA" dirty="0"/>
          </a:p>
        </p:txBody>
      </p:sp>
      <p:sp>
        <p:nvSpPr>
          <p:cNvPr id="11" name="Subtitle 2">
            <a:extLst>
              <a:ext uri="{FF2B5EF4-FFF2-40B4-BE49-F238E27FC236}">
                <a16:creationId xmlns:a16="http://schemas.microsoft.com/office/drawing/2014/main" id="{2B57F7FB-B53B-F94F-9170-031F1333F6D2}"/>
              </a:ext>
            </a:extLst>
          </p:cNvPr>
          <p:cNvSpPr>
            <a:spLocks noGrp="1"/>
          </p:cNvSpPr>
          <p:nvPr>
            <p:ph type="subTitle" idx="1" hasCustomPrompt="1"/>
          </p:nvPr>
        </p:nvSpPr>
        <p:spPr>
          <a:xfrm>
            <a:off x="1371600" y="2801722"/>
            <a:ext cx="6400800" cy="1314003"/>
          </a:xfrm>
        </p:spPr>
        <p:txBody>
          <a:bodyPr lIns="0" tIns="0" rIns="0" bIns="0"/>
          <a:lstStyle>
            <a:lvl1pPr marL="0" indent="0" algn="ctr">
              <a:buNone/>
              <a:defRPr b="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section subtitle</a:t>
            </a:r>
            <a:endParaRPr lang="en-CA" dirty="0"/>
          </a:p>
        </p:txBody>
      </p:sp>
      <p:sp>
        <p:nvSpPr>
          <p:cNvPr id="12" name="Rectangle 11">
            <a:extLst>
              <a:ext uri="{FF2B5EF4-FFF2-40B4-BE49-F238E27FC236}">
                <a16:creationId xmlns:a16="http://schemas.microsoft.com/office/drawing/2014/main" id="{4A4F7847-ACE9-6349-B9B4-E73FA7DBDEDC}"/>
              </a:ext>
            </a:extLst>
          </p:cNvPr>
          <p:cNvSpPr/>
          <p:nvPr userDrawn="1"/>
        </p:nvSpPr>
        <p:spPr>
          <a:xfrm>
            <a:off x="4233937" y="2511639"/>
            <a:ext cx="676126" cy="7966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lide Number Placeholder 1">
            <a:extLst>
              <a:ext uri="{FF2B5EF4-FFF2-40B4-BE49-F238E27FC236}">
                <a16:creationId xmlns:a16="http://schemas.microsoft.com/office/drawing/2014/main" id="{6001A301-434E-A44D-80D0-6002EEEA94F1}"/>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bg1"/>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4067864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mphasis (Light)">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914400" y="928470"/>
            <a:ext cx="7315200" cy="3227456"/>
          </a:xfrm>
        </p:spPr>
        <p:txBody>
          <a:bodyPr anchor="ctr"/>
          <a:lstStyle>
            <a:lvl1pPr marL="0" indent="0" algn="ctr">
              <a:buNone/>
              <a:defRPr sz="3200" b="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a point you want to emphasize.</a:t>
            </a:r>
            <a:endParaRPr lang="en-CA" dirty="0"/>
          </a:p>
        </p:txBody>
      </p:sp>
      <p:sp>
        <p:nvSpPr>
          <p:cNvPr id="12" name="Slide Number Placeholder 1">
            <a:extLst>
              <a:ext uri="{FF2B5EF4-FFF2-40B4-BE49-F238E27FC236}">
                <a16:creationId xmlns:a16="http://schemas.microsoft.com/office/drawing/2014/main" id="{425FD500-ADFA-CF4B-80F1-FD72C6992803}"/>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rgbClr val="5F6A72"/>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1048"/>
            <a:ext cx="1143000" cy="321310"/>
          </a:xfrm>
          <a:prstGeom prst="rect">
            <a:avLst/>
          </a:prstGeom>
        </p:spPr>
      </p:pic>
    </p:spTree>
    <p:extLst>
      <p:ext uri="{BB962C8B-B14F-4D97-AF65-F5344CB8AC3E}">
        <p14:creationId xmlns:p14="http://schemas.microsoft.com/office/powerpoint/2010/main" val="7362438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CA" altLang="en-US" dirty="0"/>
          </a:p>
        </p:txBody>
      </p:sp>
      <p:sp>
        <p:nvSpPr>
          <p:cNvPr id="1027"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CA" altLang="en-US" dirty="0"/>
          </a:p>
        </p:txBody>
      </p:sp>
      <p:sp>
        <p:nvSpPr>
          <p:cNvPr id="8" name="Slide Number Placeholder 1">
            <a:extLst>
              <a:ext uri="{FF2B5EF4-FFF2-40B4-BE49-F238E27FC236}">
                <a16:creationId xmlns:a16="http://schemas.microsoft.com/office/drawing/2014/main" id="{FE7B64DD-F595-6A45-AC73-099B6C2C59BD}"/>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tx1">
                    <a:tint val="75000"/>
                  </a:schemeClr>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
        <p:nvSpPr>
          <p:cNvPr id="3" name="TextBox 2">
            <a:extLst>
              <a:ext uri="{FF2B5EF4-FFF2-40B4-BE49-F238E27FC236}">
                <a16:creationId xmlns:a16="http://schemas.microsoft.com/office/drawing/2014/main" id="{A7047BA9-AC70-B271-F4AC-9852F320A69B}"/>
              </a:ext>
            </a:extLst>
          </p:cNvPr>
          <p:cNvSpPr txBox="1"/>
          <p:nvPr userDrawn="1">
            <p:extLst>
              <p:ext uri="{1162E1C5-73C7-4A58-AE30-91384D911F3F}">
                <p184:classification xmlns:p184="http://schemas.microsoft.com/office/powerpoint/2018/4/main" val="ftr"/>
              </p:ext>
            </p:extLst>
          </p:nvPr>
        </p:nvSpPr>
        <p:spPr>
          <a:xfrm>
            <a:off x="63500" y="4912360"/>
            <a:ext cx="1508125" cy="167640"/>
          </a:xfrm>
          <a:prstGeom prst="rect">
            <a:avLst/>
          </a:prstGeom>
        </p:spPr>
        <p:txBody>
          <a:bodyPr horzOverflow="overflow" lIns="0" tIns="0" rIns="0" bIns="0">
            <a:spAutoFit/>
          </a:bodyPr>
          <a:lstStyle/>
          <a:p>
            <a:pPr algn="l"/>
            <a:r>
              <a:rPr lang="en-CA" sz="1100">
                <a:solidFill>
                  <a:srgbClr val="000000"/>
                </a:solidFill>
                <a:latin typeface="Calibri" panose="020F0502020204030204" pitchFamily="34" charset="0"/>
                <a:ea typeface="Calibri" panose="020F0502020204030204" pitchFamily="34" charset="0"/>
                <a:cs typeface="Calibri" panose="020F0502020204030204" pitchFamily="34" charset="0"/>
              </a:rPr>
              <a:t>Classification: Protected A</a:t>
            </a:r>
          </a:p>
        </p:txBody>
      </p:sp>
    </p:spTree>
  </p:cSld>
  <p:clrMap bg1="lt1" tx1="dk1" bg2="lt2" tx2="dk2" accent1="accent1" accent2="accent2" accent3="accent3" accent4="accent4" accent5="accent5" accent6="accent6" hlink="hlink" folHlink="folHlink"/>
  <p:sldLayoutIdLst>
    <p:sldLayoutId id="2147483695" r:id="rId1"/>
    <p:sldLayoutId id="2147483748" r:id="rId2"/>
    <p:sldLayoutId id="2147483718" r:id="rId3"/>
    <p:sldLayoutId id="2147483753" r:id="rId4"/>
  </p:sldLayoutIdLst>
  <p:hf hdr="0" ftr="0" dt="0"/>
  <p:txStyles>
    <p:titleStyle>
      <a:lvl1pPr algn="l" rtl="0" eaLnBrk="1" fontAlgn="base" hangingPunct="1">
        <a:spcBef>
          <a:spcPct val="0"/>
        </a:spcBef>
        <a:spcAft>
          <a:spcPct val="0"/>
        </a:spcAft>
        <a:defRPr sz="3200" b="0" kern="1200">
          <a:solidFill>
            <a:srgbClr val="36424A"/>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4400">
          <a:solidFill>
            <a:srgbClr val="6A737B"/>
          </a:solidFill>
          <a:latin typeface="Arial" charset="0"/>
          <a:cs typeface="Arial" charset="0"/>
        </a:defRPr>
      </a:lvl2pPr>
      <a:lvl3pPr algn="l" rtl="0" eaLnBrk="1" fontAlgn="base" hangingPunct="1">
        <a:spcBef>
          <a:spcPct val="0"/>
        </a:spcBef>
        <a:spcAft>
          <a:spcPct val="0"/>
        </a:spcAft>
        <a:defRPr sz="4400">
          <a:solidFill>
            <a:srgbClr val="6A737B"/>
          </a:solidFill>
          <a:latin typeface="Arial" charset="0"/>
          <a:cs typeface="Arial" charset="0"/>
        </a:defRPr>
      </a:lvl3pPr>
      <a:lvl4pPr algn="l" rtl="0" eaLnBrk="1" fontAlgn="base" hangingPunct="1">
        <a:spcBef>
          <a:spcPct val="0"/>
        </a:spcBef>
        <a:spcAft>
          <a:spcPct val="0"/>
        </a:spcAft>
        <a:defRPr sz="4400">
          <a:solidFill>
            <a:srgbClr val="6A737B"/>
          </a:solidFill>
          <a:latin typeface="Arial" charset="0"/>
          <a:cs typeface="Arial" charset="0"/>
        </a:defRPr>
      </a:lvl4pPr>
      <a:lvl5pPr algn="l" rtl="0" eaLnBrk="1" fontAlgn="base" hangingPunct="1">
        <a:spcBef>
          <a:spcPct val="0"/>
        </a:spcBef>
        <a:spcAft>
          <a:spcPct val="0"/>
        </a:spcAft>
        <a:defRPr sz="4400">
          <a:solidFill>
            <a:srgbClr val="6A737B"/>
          </a:solidFill>
          <a:latin typeface="Arial" charset="0"/>
          <a:cs typeface="Arial" charset="0"/>
        </a:defRPr>
      </a:lvl5pPr>
      <a:lvl6pPr marL="457200" algn="l" rtl="0" eaLnBrk="1" fontAlgn="base" hangingPunct="1">
        <a:spcBef>
          <a:spcPct val="0"/>
        </a:spcBef>
        <a:spcAft>
          <a:spcPct val="0"/>
        </a:spcAft>
        <a:defRPr sz="4400">
          <a:solidFill>
            <a:srgbClr val="6A737B"/>
          </a:solidFill>
          <a:latin typeface="Arial" charset="0"/>
          <a:cs typeface="Arial" charset="0"/>
        </a:defRPr>
      </a:lvl6pPr>
      <a:lvl7pPr marL="914400" algn="l" rtl="0" eaLnBrk="1" fontAlgn="base" hangingPunct="1">
        <a:spcBef>
          <a:spcPct val="0"/>
        </a:spcBef>
        <a:spcAft>
          <a:spcPct val="0"/>
        </a:spcAft>
        <a:defRPr sz="4400">
          <a:solidFill>
            <a:srgbClr val="6A737B"/>
          </a:solidFill>
          <a:latin typeface="Arial" charset="0"/>
          <a:cs typeface="Arial" charset="0"/>
        </a:defRPr>
      </a:lvl7pPr>
      <a:lvl8pPr marL="1371600" algn="l" rtl="0" eaLnBrk="1" fontAlgn="base" hangingPunct="1">
        <a:spcBef>
          <a:spcPct val="0"/>
        </a:spcBef>
        <a:spcAft>
          <a:spcPct val="0"/>
        </a:spcAft>
        <a:defRPr sz="4400">
          <a:solidFill>
            <a:srgbClr val="6A737B"/>
          </a:solidFill>
          <a:latin typeface="Arial" charset="0"/>
          <a:cs typeface="Arial" charset="0"/>
        </a:defRPr>
      </a:lvl8pPr>
      <a:lvl9pPr marL="1828800" algn="l" rtl="0" eaLnBrk="1" fontAlgn="base" hangingPunct="1">
        <a:spcBef>
          <a:spcPct val="0"/>
        </a:spcBef>
        <a:spcAft>
          <a:spcPct val="0"/>
        </a:spcAft>
        <a:defRPr sz="4400">
          <a:solidFill>
            <a:srgbClr val="6A737B"/>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buChar char="•"/>
        <a:defRPr sz="2800" kern="1200">
          <a:solidFill>
            <a:srgbClr val="36424A"/>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Font typeface="Arial" charset="0"/>
        <a:buChar char="–"/>
        <a:defRPr sz="2400" kern="1200">
          <a:solidFill>
            <a:srgbClr val="36424A"/>
          </a:solidFill>
          <a:latin typeface="Arial" panose="020B0604020202020204" pitchFamily="34" charset="0"/>
          <a:ea typeface="+mn-ea"/>
          <a:cs typeface="Arial" panose="020B0604020202020204" pitchFamily="34" charset="0"/>
        </a:defRPr>
      </a:lvl2pPr>
      <a:lvl3pPr marL="1143000" indent="-228600" algn="l" rtl="0" eaLnBrk="1" fontAlgn="base" hangingPunct="1">
        <a:spcBef>
          <a:spcPct val="20000"/>
        </a:spcBef>
        <a:spcAft>
          <a:spcPct val="0"/>
        </a:spcAft>
        <a:buFont typeface="Arial" charset="0"/>
        <a:buChar char="•"/>
        <a:defRPr sz="1800" kern="1200">
          <a:solidFill>
            <a:srgbClr val="36424A"/>
          </a:solidFill>
          <a:latin typeface="Arial" panose="020B0604020202020204" pitchFamily="34" charset="0"/>
          <a:ea typeface="+mn-ea"/>
          <a:cs typeface="Arial" panose="020B0604020202020204" pitchFamily="34" charset="0"/>
        </a:defRPr>
      </a:lvl3pPr>
      <a:lvl4pPr marL="1600200" indent="-228600" algn="l" rtl="0" eaLnBrk="1" fontAlgn="base" hangingPunct="1">
        <a:spcBef>
          <a:spcPct val="20000"/>
        </a:spcBef>
        <a:spcAft>
          <a:spcPct val="0"/>
        </a:spcAft>
        <a:buFont typeface="Arial" charset="0"/>
        <a:buChar char="–"/>
        <a:defRPr sz="1800" kern="1200">
          <a:solidFill>
            <a:srgbClr val="36424A"/>
          </a:solidFill>
          <a:latin typeface="Arial" panose="020B0604020202020204" pitchFamily="34" charset="0"/>
          <a:ea typeface="+mn-ea"/>
          <a:cs typeface="Arial" panose="020B0604020202020204" pitchFamily="34" charset="0"/>
        </a:defRPr>
      </a:lvl4pPr>
      <a:lvl5pPr marL="2057400" indent="-228600" algn="l" rtl="0" eaLnBrk="1" fontAlgn="base" hangingPunct="1">
        <a:spcBef>
          <a:spcPct val="20000"/>
        </a:spcBef>
        <a:spcAft>
          <a:spcPct val="0"/>
        </a:spcAft>
        <a:buFont typeface="Arial" charset="0"/>
        <a:buChar char="»"/>
        <a:defRPr sz="1800" kern="1200">
          <a:solidFill>
            <a:srgbClr val="36424A"/>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CA" altLang="en-US" dirty="0"/>
              <a:t>Click to edit Master title style</a:t>
            </a:r>
          </a:p>
        </p:txBody>
      </p:sp>
      <p:sp>
        <p:nvSpPr>
          <p:cNvPr id="2051"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dirty="0"/>
              <a:t>Click to edit Master text styles</a:t>
            </a:r>
          </a:p>
          <a:p>
            <a:pPr lvl="1"/>
            <a:r>
              <a:rPr lang="en-CA" altLang="en-US" dirty="0"/>
              <a:t>Second level</a:t>
            </a:r>
          </a:p>
          <a:p>
            <a:pPr lvl="2"/>
            <a:r>
              <a:rPr lang="en-CA" altLang="en-US" dirty="0"/>
              <a:t>Third level</a:t>
            </a:r>
          </a:p>
          <a:p>
            <a:pPr lvl="3"/>
            <a:r>
              <a:rPr lang="en-CA" altLang="en-US" dirty="0"/>
              <a:t>Fourth level</a:t>
            </a:r>
          </a:p>
          <a:p>
            <a:pPr lvl="4"/>
            <a:r>
              <a:rPr lang="en-CA" altLang="en-US" dirty="0"/>
              <a:t>Fifth level</a:t>
            </a:r>
          </a:p>
        </p:txBody>
      </p:sp>
      <p:sp>
        <p:nvSpPr>
          <p:cNvPr id="2" name="Rectangle 1"/>
          <p:cNvSpPr/>
          <p:nvPr userDrawn="1"/>
        </p:nvSpPr>
        <p:spPr>
          <a:xfrm>
            <a:off x="0" y="5070348"/>
            <a:ext cx="9144000" cy="7315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Slide Number Placeholder 1">
            <a:extLst>
              <a:ext uri="{FF2B5EF4-FFF2-40B4-BE49-F238E27FC236}">
                <a16:creationId xmlns:a16="http://schemas.microsoft.com/office/drawing/2014/main" id="{5E2C69AA-B9CD-974F-A121-DCA8EC116024}"/>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tx1">
                    <a:tint val="75000"/>
                  </a:schemeClr>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
        <p:nvSpPr>
          <p:cNvPr id="4" name="TextBox 3">
            <a:extLst>
              <a:ext uri="{FF2B5EF4-FFF2-40B4-BE49-F238E27FC236}">
                <a16:creationId xmlns:a16="http://schemas.microsoft.com/office/drawing/2014/main" id="{8CB44697-C093-AD9C-685D-0918D553C4CF}"/>
              </a:ext>
            </a:extLst>
          </p:cNvPr>
          <p:cNvSpPr txBox="1"/>
          <p:nvPr userDrawn="1">
            <p:extLst>
              <p:ext uri="{1162E1C5-73C7-4A58-AE30-91384D911F3F}">
                <p184:classification xmlns:p184="http://schemas.microsoft.com/office/powerpoint/2018/4/main" val="ftr"/>
              </p:ext>
            </p:extLst>
          </p:nvPr>
        </p:nvSpPr>
        <p:spPr>
          <a:xfrm>
            <a:off x="63500" y="4912360"/>
            <a:ext cx="1508125" cy="167640"/>
          </a:xfrm>
          <a:prstGeom prst="rect">
            <a:avLst/>
          </a:prstGeom>
        </p:spPr>
        <p:txBody>
          <a:bodyPr horzOverflow="overflow" lIns="0" tIns="0" rIns="0" bIns="0">
            <a:spAutoFit/>
          </a:bodyPr>
          <a:lstStyle/>
          <a:p>
            <a:pPr algn="l"/>
            <a:r>
              <a:rPr lang="en-CA" sz="1100">
                <a:solidFill>
                  <a:srgbClr val="000000"/>
                </a:solidFill>
                <a:latin typeface="Calibri" panose="020F0502020204030204" pitchFamily="34" charset="0"/>
                <a:ea typeface="Calibri" panose="020F0502020204030204" pitchFamily="34" charset="0"/>
                <a:cs typeface="Calibri" panose="020F0502020204030204" pitchFamily="34" charset="0"/>
              </a:rPr>
              <a:t>Classification: Protected A</a:t>
            </a:r>
          </a:p>
        </p:txBody>
      </p:sp>
    </p:spTree>
    <p:extLst>
      <p:ext uri="{BB962C8B-B14F-4D97-AF65-F5344CB8AC3E}">
        <p14:creationId xmlns:p14="http://schemas.microsoft.com/office/powerpoint/2010/main" val="2344594542"/>
      </p:ext>
    </p:extLst>
  </p:cSld>
  <p:clrMap bg1="lt1" tx1="dk1" bg2="lt2" tx2="dk2" accent1="accent1" accent2="accent2" accent3="accent3" accent4="accent4" accent5="accent5" accent6="accent6" hlink="hlink" folHlink="folHlink"/>
  <p:sldLayoutIdLst>
    <p:sldLayoutId id="2147483746" r:id="rId1"/>
    <p:sldLayoutId id="2147483712" r:id="rId2"/>
    <p:sldLayoutId id="2147483747" r:id="rId3"/>
    <p:sldLayoutId id="2147483750" r:id="rId4"/>
    <p:sldLayoutId id="2147483745" r:id="rId5"/>
    <p:sldLayoutId id="2147483749" r:id="rId6"/>
    <p:sldLayoutId id="2147483751" r:id="rId7"/>
    <p:sldLayoutId id="2147483713" r:id="rId8"/>
    <p:sldLayoutId id="2147483715" r:id="rId9"/>
    <p:sldLayoutId id="2147483716" r:id="rId10"/>
    <p:sldLayoutId id="2147483752" r:id="rId11"/>
    <p:sldLayoutId id="2147483717" r:id="rId12"/>
  </p:sldLayoutIdLst>
  <p:hf hdr="0" ftr="0" dt="0"/>
  <p:txStyles>
    <p:titleStyle>
      <a:lvl1pPr algn="l" rtl="0" eaLnBrk="0" fontAlgn="base" hangingPunct="0">
        <a:spcBef>
          <a:spcPct val="0"/>
        </a:spcBef>
        <a:spcAft>
          <a:spcPct val="0"/>
        </a:spcAft>
        <a:defRPr sz="3200" b="0" kern="1200">
          <a:solidFill>
            <a:schemeClr val="tx1"/>
          </a:solidFill>
          <a:latin typeface="Arial" panose="020B0604020202020204" pitchFamily="34" charset="0"/>
          <a:ea typeface="+mj-ea"/>
          <a:cs typeface="Arial" panose="020B0604020202020204" pitchFamily="34" charset="0"/>
        </a:defRPr>
      </a:lvl1pPr>
      <a:lvl2pPr algn="l" rtl="0" eaLnBrk="0" fontAlgn="base" hangingPunct="0">
        <a:spcBef>
          <a:spcPct val="0"/>
        </a:spcBef>
        <a:spcAft>
          <a:spcPct val="0"/>
        </a:spcAft>
        <a:defRPr sz="4400">
          <a:solidFill>
            <a:srgbClr val="6A737B"/>
          </a:solidFill>
          <a:latin typeface="Arial" charset="0"/>
          <a:cs typeface="Arial" charset="0"/>
        </a:defRPr>
      </a:lvl2pPr>
      <a:lvl3pPr algn="l" rtl="0" eaLnBrk="0" fontAlgn="base" hangingPunct="0">
        <a:spcBef>
          <a:spcPct val="0"/>
        </a:spcBef>
        <a:spcAft>
          <a:spcPct val="0"/>
        </a:spcAft>
        <a:defRPr sz="4400">
          <a:solidFill>
            <a:srgbClr val="6A737B"/>
          </a:solidFill>
          <a:latin typeface="Arial" charset="0"/>
          <a:cs typeface="Arial" charset="0"/>
        </a:defRPr>
      </a:lvl3pPr>
      <a:lvl4pPr algn="l" rtl="0" eaLnBrk="0" fontAlgn="base" hangingPunct="0">
        <a:spcBef>
          <a:spcPct val="0"/>
        </a:spcBef>
        <a:spcAft>
          <a:spcPct val="0"/>
        </a:spcAft>
        <a:defRPr sz="4400">
          <a:solidFill>
            <a:srgbClr val="6A737B"/>
          </a:solidFill>
          <a:latin typeface="Arial" charset="0"/>
          <a:cs typeface="Arial" charset="0"/>
        </a:defRPr>
      </a:lvl4pPr>
      <a:lvl5pPr algn="l" rtl="0" eaLnBrk="0" fontAlgn="base" hangingPunct="0">
        <a:spcBef>
          <a:spcPct val="0"/>
        </a:spcBef>
        <a:spcAft>
          <a:spcPct val="0"/>
        </a:spcAft>
        <a:defRPr sz="4400">
          <a:solidFill>
            <a:srgbClr val="6A737B"/>
          </a:solidFill>
          <a:latin typeface="Arial" charset="0"/>
          <a:cs typeface="Arial" charset="0"/>
        </a:defRPr>
      </a:lvl5pPr>
      <a:lvl6pPr marL="457200" algn="l" rtl="0" fontAlgn="base">
        <a:spcBef>
          <a:spcPct val="0"/>
        </a:spcBef>
        <a:spcAft>
          <a:spcPct val="0"/>
        </a:spcAft>
        <a:defRPr sz="4400">
          <a:solidFill>
            <a:srgbClr val="6A737B"/>
          </a:solidFill>
          <a:latin typeface="Arial" charset="0"/>
          <a:cs typeface="Arial" charset="0"/>
        </a:defRPr>
      </a:lvl6pPr>
      <a:lvl7pPr marL="914400" algn="l" rtl="0" fontAlgn="base">
        <a:spcBef>
          <a:spcPct val="0"/>
        </a:spcBef>
        <a:spcAft>
          <a:spcPct val="0"/>
        </a:spcAft>
        <a:defRPr sz="4400">
          <a:solidFill>
            <a:srgbClr val="6A737B"/>
          </a:solidFill>
          <a:latin typeface="Arial" charset="0"/>
          <a:cs typeface="Arial" charset="0"/>
        </a:defRPr>
      </a:lvl7pPr>
      <a:lvl8pPr marL="1371600" algn="l" rtl="0" fontAlgn="base">
        <a:spcBef>
          <a:spcPct val="0"/>
        </a:spcBef>
        <a:spcAft>
          <a:spcPct val="0"/>
        </a:spcAft>
        <a:defRPr sz="4400">
          <a:solidFill>
            <a:srgbClr val="6A737B"/>
          </a:solidFill>
          <a:latin typeface="Arial" charset="0"/>
          <a:cs typeface="Arial" charset="0"/>
        </a:defRPr>
      </a:lvl8pPr>
      <a:lvl9pPr marL="1828800" algn="l" rtl="0" fontAlgn="base">
        <a:spcBef>
          <a:spcPct val="0"/>
        </a:spcBef>
        <a:spcAft>
          <a:spcPct val="0"/>
        </a:spcAft>
        <a:defRPr sz="4400">
          <a:solidFill>
            <a:srgbClr val="6A737B"/>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BAA15626-B81F-4245-92E7-9892537DC02F}"/>
              </a:ext>
            </a:extLst>
          </p:cNvPr>
          <p:cNvSpPr>
            <a:spLocks noGrp="1"/>
          </p:cNvSpPr>
          <p:nvPr>
            <p:ph type="subTitle" idx="1"/>
          </p:nvPr>
        </p:nvSpPr>
        <p:spPr>
          <a:xfrm>
            <a:off x="483446" y="2839334"/>
            <a:ext cx="3584498" cy="452496"/>
          </a:xfrm>
        </p:spPr>
        <p:txBody>
          <a:bodyPr>
            <a:normAutofit lnSpcReduction="10000"/>
          </a:bodyPr>
          <a:lstStyle/>
          <a:p>
            <a:r>
              <a:rPr lang="en-US" dirty="0"/>
              <a:t>Representing consumers</a:t>
            </a:r>
          </a:p>
        </p:txBody>
      </p:sp>
      <p:sp>
        <p:nvSpPr>
          <p:cNvPr id="4" name="Title 3">
            <a:extLst>
              <a:ext uri="{FF2B5EF4-FFF2-40B4-BE49-F238E27FC236}">
                <a16:creationId xmlns:a16="http://schemas.microsoft.com/office/drawing/2014/main" id="{04266AA2-AEFF-B04C-97C3-7CBA51385A93}"/>
              </a:ext>
            </a:extLst>
          </p:cNvPr>
          <p:cNvSpPr>
            <a:spLocks noGrp="1"/>
          </p:cNvSpPr>
          <p:nvPr>
            <p:ph type="ctrTitle"/>
          </p:nvPr>
        </p:nvSpPr>
        <p:spPr>
          <a:xfrm>
            <a:off x="472008" y="483518"/>
            <a:ext cx="8671992" cy="1507173"/>
          </a:xfrm>
        </p:spPr>
        <p:txBody>
          <a:bodyPr/>
          <a:lstStyle/>
          <a:p>
            <a:r>
              <a:rPr lang="en-US" sz="4200" dirty="0"/>
              <a:t>Utilities Consumer Advocate (UCA)</a:t>
            </a:r>
            <a:br>
              <a:rPr lang="en-US" sz="4200" dirty="0"/>
            </a:br>
            <a:r>
              <a:rPr lang="en-US" sz="4200" dirty="0"/>
              <a:t>Regulatory Affairs:</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54741" y="1563638"/>
            <a:ext cx="3017520" cy="287782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4487027"/>
            <a:ext cx="1571201" cy="656473"/>
          </a:xfrm>
          <a:prstGeom prst="rect">
            <a:avLst/>
          </a:prstGeom>
        </p:spPr>
      </p:pic>
    </p:spTree>
    <p:extLst>
      <p:ext uri="{BB962C8B-B14F-4D97-AF65-F5344CB8AC3E}">
        <p14:creationId xmlns:p14="http://schemas.microsoft.com/office/powerpoint/2010/main" val="1757023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31BEA0A-0435-114C-BCD7-79DF357B3C80}"/>
              </a:ext>
            </a:extLst>
          </p:cNvPr>
          <p:cNvSpPr>
            <a:spLocks noGrp="1"/>
          </p:cNvSpPr>
          <p:nvPr>
            <p:ph type="title"/>
          </p:nvPr>
        </p:nvSpPr>
        <p:spPr>
          <a:xfrm>
            <a:off x="467544" y="441122"/>
            <a:ext cx="8136904" cy="569218"/>
          </a:xfrm>
        </p:spPr>
        <p:txBody>
          <a:bodyPr/>
          <a:lstStyle/>
          <a:p>
            <a:r>
              <a:rPr lang="en-US" dirty="0"/>
              <a:t>Summary</a:t>
            </a:r>
          </a:p>
        </p:txBody>
      </p:sp>
      <p:sp>
        <p:nvSpPr>
          <p:cNvPr id="7" name="Slide Number Placeholder 6">
            <a:extLst>
              <a:ext uri="{FF2B5EF4-FFF2-40B4-BE49-F238E27FC236}">
                <a16:creationId xmlns:a16="http://schemas.microsoft.com/office/drawing/2014/main" id="{BF023654-FC5B-C346-BB76-B8CDCE82CE64}"/>
              </a:ext>
            </a:extLst>
          </p:cNvPr>
          <p:cNvSpPr>
            <a:spLocks noGrp="1"/>
          </p:cNvSpPr>
          <p:nvPr>
            <p:ph type="sldNum" sz="quarter" idx="4"/>
          </p:nvPr>
        </p:nvSpPr>
        <p:spPr/>
        <p:txBody>
          <a:bodyPr/>
          <a:lstStyle/>
          <a:p>
            <a:fld id="{3A2281A5-0AAD-5C43-9874-F8F3A9F5B29A}" type="slidenum">
              <a:rPr lang="en-US" smtClean="0"/>
              <a:pPr/>
              <a:t>10</a:t>
            </a:fld>
            <a:endParaRPr lang="en-US"/>
          </a:p>
        </p:txBody>
      </p:sp>
      <p:sp>
        <p:nvSpPr>
          <p:cNvPr id="2" name="Rectangle 1"/>
          <p:cNvSpPr/>
          <p:nvPr/>
        </p:nvSpPr>
        <p:spPr>
          <a:xfrm>
            <a:off x="611560" y="3890412"/>
            <a:ext cx="2304256" cy="1116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Rectangle 11"/>
          <p:cNvSpPr/>
          <p:nvPr/>
        </p:nvSpPr>
        <p:spPr>
          <a:xfrm>
            <a:off x="467544" y="1324962"/>
            <a:ext cx="8136904" cy="2800767"/>
          </a:xfrm>
          <a:prstGeom prst="rect">
            <a:avLst/>
          </a:prstGeom>
        </p:spPr>
        <p:txBody>
          <a:bodyPr wrap="square">
            <a:spAutoFit/>
          </a:bodyPr>
          <a:lstStyle/>
          <a:p>
            <a:pPr marL="530222" lvl="1" indent="-288000">
              <a:buFont typeface="Arial" panose="020B0604020202020204" pitchFamily="34" charset="0"/>
              <a:buChar char="•"/>
            </a:pPr>
            <a:r>
              <a:rPr lang="en-US" sz="1600" dirty="0">
                <a:solidFill>
                  <a:srgbClr val="36424A"/>
                </a:solidFill>
                <a:latin typeface="Arial" panose="020B0604020202020204" pitchFamily="34" charset="0"/>
                <a:cs typeface="Arial" panose="020B0604020202020204" pitchFamily="34" charset="0"/>
              </a:rPr>
              <a:t>UCA Regulatory Affairs plays an important role in representing consumers’ interests to the AUC, so that the AUC has the information to make decisions in the public interest.</a:t>
            </a:r>
          </a:p>
          <a:p>
            <a:pPr marL="530222" lvl="1" indent="-288000">
              <a:buFont typeface="Arial" panose="020B0604020202020204" pitchFamily="34" charset="0"/>
              <a:buChar char="•"/>
            </a:pPr>
            <a:endParaRPr lang="en-US" sz="1600" dirty="0">
              <a:solidFill>
                <a:srgbClr val="36424A"/>
              </a:solidFill>
              <a:latin typeface="Arial" panose="020B0604020202020204" pitchFamily="34" charset="0"/>
              <a:cs typeface="Arial" panose="020B0604020202020204" pitchFamily="34" charset="0"/>
            </a:endParaRPr>
          </a:p>
          <a:p>
            <a:pPr marL="530222" lvl="1" indent="-288000">
              <a:buFont typeface="Arial" panose="020B0604020202020204" pitchFamily="34" charset="0"/>
              <a:buChar char="•"/>
            </a:pPr>
            <a:r>
              <a:rPr lang="en-US" sz="1600" dirty="0">
                <a:solidFill>
                  <a:srgbClr val="36424A"/>
                </a:solidFill>
                <a:latin typeface="Arial" panose="020B0604020202020204" pitchFamily="34" charset="0"/>
                <a:cs typeface="Arial" panose="020B0604020202020204" pitchFamily="34" charset="0"/>
              </a:rPr>
              <a:t>UCA Regulatory Affairs intervenes in dozens of proceedings each year, protecting consumers’ interests, and arguing for the lowest possible cost consistent with reasonable service.</a:t>
            </a:r>
          </a:p>
          <a:p>
            <a:pPr marL="530222" lvl="1" indent="-288000">
              <a:buFont typeface="Arial" panose="020B0604020202020204" pitchFamily="34" charset="0"/>
              <a:buChar char="•"/>
            </a:pPr>
            <a:endParaRPr lang="en-US" sz="1600" dirty="0">
              <a:solidFill>
                <a:srgbClr val="36424A"/>
              </a:solidFill>
              <a:latin typeface="Arial" panose="020B0604020202020204" pitchFamily="34" charset="0"/>
              <a:cs typeface="Arial" panose="020B0604020202020204" pitchFamily="34" charset="0"/>
            </a:endParaRPr>
          </a:p>
          <a:p>
            <a:pPr marL="530222" lvl="1" indent="-288000">
              <a:buFont typeface="Arial" panose="020B0604020202020204" pitchFamily="34" charset="0"/>
              <a:buChar char="•"/>
            </a:pPr>
            <a:r>
              <a:rPr lang="en-US" sz="1600" dirty="0">
                <a:solidFill>
                  <a:srgbClr val="36424A"/>
                </a:solidFill>
                <a:latin typeface="Arial" panose="020B0604020202020204" pitchFamily="34" charset="0"/>
                <a:cs typeface="Arial" panose="020B0604020202020204" pitchFamily="34" charset="0"/>
              </a:rPr>
              <a:t>UCA Regulatory Affairs is working hard to understand how emerging energy issues may impact consumers and participating in policy development to ensure consumer interests are represented.</a:t>
            </a:r>
          </a:p>
        </p:txBody>
      </p:sp>
    </p:spTree>
    <p:extLst>
      <p:ext uri="{BB962C8B-B14F-4D97-AF65-F5344CB8AC3E}">
        <p14:creationId xmlns:p14="http://schemas.microsoft.com/office/powerpoint/2010/main" val="2197046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BF023654-FC5B-C346-BB76-B8CDCE82CE64}"/>
              </a:ext>
            </a:extLst>
          </p:cNvPr>
          <p:cNvSpPr>
            <a:spLocks noGrp="1"/>
          </p:cNvSpPr>
          <p:nvPr>
            <p:ph type="sldNum" sz="quarter" idx="4"/>
          </p:nvPr>
        </p:nvSpPr>
        <p:spPr/>
        <p:txBody>
          <a:bodyPr/>
          <a:lstStyle/>
          <a:p>
            <a:fld id="{3A2281A5-0AAD-5C43-9874-F8F3A9F5B29A}" type="slidenum">
              <a:rPr lang="en-US" smtClean="0"/>
              <a:pPr/>
              <a:t>2</a:t>
            </a:fld>
            <a:endParaRPr lang="en-US"/>
          </a:p>
        </p:txBody>
      </p:sp>
      <p:grpSp>
        <p:nvGrpSpPr>
          <p:cNvPr id="11" name="Group 10"/>
          <p:cNvGrpSpPr/>
          <p:nvPr/>
        </p:nvGrpSpPr>
        <p:grpSpPr>
          <a:xfrm>
            <a:off x="251520" y="1517055"/>
            <a:ext cx="4391452" cy="2542174"/>
            <a:chOff x="1360457" y="1628196"/>
            <a:chExt cx="8032410" cy="4649894"/>
          </a:xfrm>
        </p:grpSpPr>
        <p:sp>
          <p:nvSpPr>
            <p:cNvPr id="12" name="Rounded Rectangle 11"/>
            <p:cNvSpPr/>
            <p:nvPr/>
          </p:nvSpPr>
          <p:spPr>
            <a:xfrm>
              <a:off x="5840430" y="2218357"/>
              <a:ext cx="2998770" cy="1215962"/>
            </a:xfrm>
            <a:prstGeom prst="roundRect">
              <a:avLst/>
            </a:prstGeom>
            <a:solidFill>
              <a:srgbClr val="A500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latin typeface="Arial" panose="020B0604020202020204" pitchFamily="34" charset="0"/>
                <a:cs typeface="Arial" panose="020B0604020202020204" pitchFamily="34" charset="0"/>
              </a:endParaRPr>
            </a:p>
          </p:txBody>
        </p:sp>
        <p:grpSp>
          <p:nvGrpSpPr>
            <p:cNvPr id="13" name="Group 12"/>
            <p:cNvGrpSpPr/>
            <p:nvPr/>
          </p:nvGrpSpPr>
          <p:grpSpPr>
            <a:xfrm>
              <a:off x="1360457" y="1628196"/>
              <a:ext cx="8032410" cy="4649894"/>
              <a:chOff x="1360457" y="1628196"/>
              <a:chExt cx="8032410" cy="4649894"/>
            </a:xfrm>
          </p:grpSpPr>
          <p:sp>
            <p:nvSpPr>
              <p:cNvPr id="14" name="TextBox 13"/>
              <p:cNvSpPr txBox="1"/>
              <p:nvPr/>
            </p:nvSpPr>
            <p:spPr>
              <a:xfrm>
                <a:off x="1360457" y="1631275"/>
                <a:ext cx="3884839" cy="535632"/>
              </a:xfrm>
              <a:prstGeom prst="rect">
                <a:avLst/>
              </a:prstGeom>
              <a:noFill/>
            </p:spPr>
            <p:txBody>
              <a:bodyPr wrap="square" rtlCol="0">
                <a:spAutoFit/>
              </a:bodyPr>
              <a:lstStyle/>
              <a:p>
                <a:pPr marL="73022" lvl="1"/>
                <a:r>
                  <a:rPr lang="en-US" sz="1400" b="1" dirty="0">
                    <a:solidFill>
                      <a:srgbClr val="36424A"/>
                    </a:solidFill>
                    <a:latin typeface="Arial" panose="020B0604020202020204" pitchFamily="34" charset="0"/>
                    <a:cs typeface="Arial" panose="020B0604020202020204" pitchFamily="34" charset="0"/>
                  </a:rPr>
                  <a:t>Shareholder Interests</a:t>
                </a:r>
                <a:endParaRPr lang="en-US" sz="1400" dirty="0">
                  <a:solidFill>
                    <a:srgbClr val="36424A"/>
                  </a:solidFill>
                  <a:latin typeface="Arial" panose="020B0604020202020204" pitchFamily="34" charset="0"/>
                  <a:cs typeface="Arial" panose="020B0604020202020204" pitchFamily="34" charset="0"/>
                </a:endParaRPr>
              </a:p>
            </p:txBody>
          </p:sp>
          <p:sp>
            <p:nvSpPr>
              <p:cNvPr id="16" name="Rectangle 15"/>
              <p:cNvSpPr/>
              <p:nvPr/>
            </p:nvSpPr>
            <p:spPr>
              <a:xfrm>
                <a:off x="1668554" y="3434319"/>
                <a:ext cx="7170646" cy="561213"/>
              </a:xfrm>
              <a:prstGeom prst="rect">
                <a:avLst/>
              </a:prstGeom>
              <a:solidFill>
                <a:srgbClr val="3642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latin typeface="Arial" panose="020B0604020202020204" pitchFamily="34" charset="0"/>
                  <a:cs typeface="Arial" panose="020B0604020202020204" pitchFamily="34" charset="0"/>
                </a:endParaRPr>
              </a:p>
            </p:txBody>
          </p:sp>
          <p:sp>
            <p:nvSpPr>
              <p:cNvPr id="17" name="TextBox 16"/>
              <p:cNvSpPr txBox="1"/>
              <p:nvPr/>
            </p:nvSpPr>
            <p:spPr>
              <a:xfrm>
                <a:off x="3584037" y="3413962"/>
                <a:ext cx="3339679" cy="535632"/>
              </a:xfrm>
              <a:prstGeom prst="rect">
                <a:avLst/>
              </a:prstGeom>
              <a:noFill/>
            </p:spPr>
            <p:txBody>
              <a:bodyPr wrap="square" rtlCol="0">
                <a:spAutoFit/>
              </a:bodyPr>
              <a:lstStyle/>
              <a:p>
                <a:pPr marL="73022" lvl="1" algn="ctr"/>
                <a:r>
                  <a:rPr lang="en-US" sz="1400" b="1" dirty="0">
                    <a:solidFill>
                      <a:schemeClr val="bg1"/>
                    </a:solidFill>
                    <a:latin typeface="Arial" panose="020B0604020202020204" pitchFamily="34" charset="0"/>
                    <a:cs typeface="Arial" panose="020B0604020202020204" pitchFamily="34" charset="0"/>
                  </a:rPr>
                  <a:t>Public Interest</a:t>
                </a:r>
                <a:endParaRPr lang="en-US" sz="1400" dirty="0">
                  <a:solidFill>
                    <a:schemeClr val="bg1"/>
                  </a:solidFill>
                  <a:latin typeface="Arial" panose="020B0604020202020204" pitchFamily="34" charset="0"/>
                  <a:cs typeface="Arial" panose="020B0604020202020204" pitchFamily="34" charset="0"/>
                </a:endParaRPr>
              </a:p>
            </p:txBody>
          </p:sp>
          <p:sp>
            <p:nvSpPr>
              <p:cNvPr id="18" name="Isosceles Triangle 17"/>
              <p:cNvSpPr/>
              <p:nvPr/>
            </p:nvSpPr>
            <p:spPr>
              <a:xfrm>
                <a:off x="3391459" y="3995532"/>
                <a:ext cx="3724834" cy="2282558"/>
              </a:xfrm>
              <a:prstGeom prst="triangle">
                <a:avLst/>
              </a:prstGeom>
              <a:solidFill>
                <a:srgbClr val="77B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latin typeface="Arial" panose="020B0604020202020204" pitchFamily="34" charset="0"/>
                  <a:cs typeface="Arial" panose="020B0604020202020204" pitchFamily="34" charset="0"/>
                </a:endParaRPr>
              </a:p>
            </p:txBody>
          </p:sp>
          <p:sp>
            <p:nvSpPr>
              <p:cNvPr id="19" name="Rounded Rectangle 18"/>
              <p:cNvSpPr/>
              <p:nvPr/>
            </p:nvSpPr>
            <p:spPr>
              <a:xfrm>
                <a:off x="1668554" y="2218357"/>
                <a:ext cx="2996149" cy="1215962"/>
              </a:xfrm>
              <a:prstGeom prst="round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latin typeface="Arial" panose="020B0604020202020204" pitchFamily="34" charset="0"/>
                  <a:cs typeface="Arial" panose="020B0604020202020204" pitchFamily="34" charset="0"/>
                </a:endParaRPr>
              </a:p>
            </p:txBody>
          </p:sp>
          <p:sp>
            <p:nvSpPr>
              <p:cNvPr id="20" name="TextBox 19"/>
              <p:cNvSpPr txBox="1"/>
              <p:nvPr/>
            </p:nvSpPr>
            <p:spPr>
              <a:xfrm>
                <a:off x="1668554" y="2380100"/>
                <a:ext cx="2996150" cy="910573"/>
              </a:xfrm>
              <a:prstGeom prst="rect">
                <a:avLst/>
              </a:prstGeom>
              <a:noFill/>
            </p:spPr>
            <p:txBody>
              <a:bodyPr wrap="square" rtlCol="0">
                <a:spAutoFit/>
              </a:bodyPr>
              <a:lstStyle/>
              <a:p>
                <a:pPr marL="73022" lvl="1" algn="ctr"/>
                <a:r>
                  <a:rPr lang="en-US" sz="1400" b="1" dirty="0">
                    <a:solidFill>
                      <a:schemeClr val="bg1"/>
                    </a:solidFill>
                    <a:latin typeface="Arial" panose="020B0604020202020204" pitchFamily="34" charset="0"/>
                    <a:cs typeface="Arial" panose="020B0604020202020204" pitchFamily="34" charset="0"/>
                  </a:rPr>
                  <a:t>Utility Companies</a:t>
                </a:r>
                <a:endParaRPr lang="en-US" sz="1400" dirty="0">
                  <a:solidFill>
                    <a:schemeClr val="bg1"/>
                  </a:solidFill>
                  <a:latin typeface="Arial" panose="020B0604020202020204" pitchFamily="34" charset="0"/>
                  <a:cs typeface="Arial" panose="020B0604020202020204" pitchFamily="34" charset="0"/>
                </a:endParaRPr>
              </a:p>
            </p:txBody>
          </p:sp>
          <p:pic>
            <p:nvPicPr>
              <p:cNvPr id="22" name="Picture 2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0327" y="2254783"/>
                <a:ext cx="2458976" cy="1027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TextBox 22"/>
              <p:cNvSpPr txBox="1"/>
              <p:nvPr/>
            </p:nvSpPr>
            <p:spPr>
              <a:xfrm>
                <a:off x="3948665" y="4790402"/>
                <a:ext cx="2610425" cy="1285516"/>
              </a:xfrm>
              <a:prstGeom prst="rect">
                <a:avLst/>
              </a:prstGeom>
              <a:noFill/>
            </p:spPr>
            <p:txBody>
              <a:bodyPr wrap="square" rtlCol="0">
                <a:spAutoFit/>
              </a:bodyPr>
              <a:lstStyle/>
              <a:p>
                <a:pPr marL="73022" lvl="1" algn="ctr"/>
                <a:r>
                  <a:rPr lang="en-US" sz="1400" b="1" dirty="0">
                    <a:solidFill>
                      <a:schemeClr val="bg1"/>
                    </a:solidFill>
                    <a:latin typeface="Arial" panose="020B0604020202020204" pitchFamily="34" charset="0"/>
                    <a:cs typeface="Arial" panose="020B0604020202020204" pitchFamily="34" charset="0"/>
                  </a:rPr>
                  <a:t>Alberta Utilities Commission</a:t>
                </a:r>
                <a:endParaRPr lang="en-US" sz="1400" dirty="0">
                  <a:solidFill>
                    <a:schemeClr val="bg1"/>
                  </a:solidFill>
                  <a:latin typeface="Arial" panose="020B0604020202020204" pitchFamily="34" charset="0"/>
                  <a:cs typeface="Arial" panose="020B0604020202020204" pitchFamily="34" charset="0"/>
                </a:endParaRPr>
              </a:p>
            </p:txBody>
          </p:sp>
          <p:sp>
            <p:nvSpPr>
              <p:cNvPr id="24" name="TextBox 23"/>
              <p:cNvSpPr txBox="1"/>
              <p:nvPr/>
            </p:nvSpPr>
            <p:spPr>
              <a:xfrm>
                <a:off x="5796226" y="1628196"/>
                <a:ext cx="3596641" cy="535632"/>
              </a:xfrm>
              <a:prstGeom prst="rect">
                <a:avLst/>
              </a:prstGeom>
              <a:noFill/>
            </p:spPr>
            <p:txBody>
              <a:bodyPr wrap="square" rtlCol="0">
                <a:spAutoFit/>
              </a:bodyPr>
              <a:lstStyle/>
              <a:p>
                <a:pPr marL="73022" lvl="1"/>
                <a:r>
                  <a:rPr lang="en-US" sz="1400" b="1" dirty="0">
                    <a:solidFill>
                      <a:srgbClr val="36424A"/>
                    </a:solidFill>
                    <a:latin typeface="Arial" panose="020B0604020202020204" pitchFamily="34" charset="0"/>
                    <a:cs typeface="Arial" panose="020B0604020202020204" pitchFamily="34" charset="0"/>
                  </a:rPr>
                  <a:t>Ratepayer Interests</a:t>
                </a:r>
                <a:endParaRPr lang="en-US" sz="1400" dirty="0">
                  <a:solidFill>
                    <a:srgbClr val="36424A"/>
                  </a:solidFill>
                  <a:latin typeface="Arial" panose="020B0604020202020204" pitchFamily="34" charset="0"/>
                  <a:cs typeface="Arial" panose="020B0604020202020204" pitchFamily="34" charset="0"/>
                </a:endParaRPr>
              </a:p>
            </p:txBody>
          </p:sp>
        </p:grpSp>
      </p:grpSp>
      <p:sp>
        <p:nvSpPr>
          <p:cNvPr id="2" name="Rectangle 1"/>
          <p:cNvSpPr/>
          <p:nvPr/>
        </p:nvSpPr>
        <p:spPr>
          <a:xfrm>
            <a:off x="4445558" y="1282384"/>
            <a:ext cx="4547572" cy="1569660"/>
          </a:xfrm>
          <a:prstGeom prst="rect">
            <a:avLst/>
          </a:prstGeom>
        </p:spPr>
        <p:txBody>
          <a:bodyPr wrap="square">
            <a:spAutoFit/>
          </a:bodyPr>
          <a:lstStyle/>
          <a:p>
            <a:pPr marL="530222" lvl="1" indent="-288000">
              <a:buFont typeface="Arial" panose="020B0604020202020204" pitchFamily="34" charset="0"/>
              <a:buChar char="•"/>
            </a:pPr>
            <a:r>
              <a:rPr lang="en-US" sz="1600" dirty="0">
                <a:solidFill>
                  <a:srgbClr val="36424A"/>
                </a:solidFill>
                <a:latin typeface="Arial" panose="020B0604020202020204" pitchFamily="34" charset="0"/>
                <a:cs typeface="Arial" panose="020B0604020202020204" pitchFamily="34" charset="0"/>
              </a:rPr>
              <a:t>The Alberta Utilities Commission (AUC) regulates the utilities sector and natural gas and electricity markets to protect social, economic and environmental interests of Alberta </a:t>
            </a:r>
            <a:r>
              <a:rPr lang="en-US" sz="1600" u="sng" dirty="0">
                <a:solidFill>
                  <a:srgbClr val="36424A"/>
                </a:solidFill>
                <a:latin typeface="Arial" panose="020B0604020202020204" pitchFamily="34" charset="0"/>
                <a:cs typeface="Arial" panose="020B0604020202020204" pitchFamily="34" charset="0"/>
              </a:rPr>
              <a:t>where competitive market forces do not</a:t>
            </a:r>
            <a:r>
              <a:rPr lang="en-US" sz="1600" dirty="0">
                <a:solidFill>
                  <a:srgbClr val="36424A"/>
                </a:solidFill>
                <a:latin typeface="Arial" panose="020B0604020202020204" pitchFamily="34" charset="0"/>
                <a:cs typeface="Arial" panose="020B0604020202020204" pitchFamily="34" charset="0"/>
              </a:rPr>
              <a:t>.</a:t>
            </a:r>
          </a:p>
        </p:txBody>
      </p:sp>
      <p:sp>
        <p:nvSpPr>
          <p:cNvPr id="26" name="Rectangle 25"/>
          <p:cNvSpPr/>
          <p:nvPr/>
        </p:nvSpPr>
        <p:spPr>
          <a:xfrm>
            <a:off x="4416916" y="3129811"/>
            <a:ext cx="4547572" cy="1323439"/>
          </a:xfrm>
          <a:prstGeom prst="rect">
            <a:avLst/>
          </a:prstGeom>
        </p:spPr>
        <p:txBody>
          <a:bodyPr wrap="square">
            <a:spAutoFit/>
          </a:bodyPr>
          <a:lstStyle/>
          <a:p>
            <a:pPr marL="530222" lvl="1" indent="-288000">
              <a:buFont typeface="Arial" panose="020B0604020202020204" pitchFamily="34" charset="0"/>
              <a:buChar char="•"/>
            </a:pPr>
            <a:r>
              <a:rPr lang="en-US" sz="1600" dirty="0">
                <a:solidFill>
                  <a:srgbClr val="36424A"/>
                </a:solidFill>
                <a:latin typeface="Arial" panose="020B0604020202020204" pitchFamily="34" charset="0"/>
                <a:cs typeface="Arial" panose="020B0604020202020204" pitchFamily="34" charset="0"/>
              </a:rPr>
              <a:t>The Utilities Consumer Advocate (UCA) represents the interests of residential, farm, and small business consumers in regulatory proceedings and policy development.</a:t>
            </a:r>
          </a:p>
        </p:txBody>
      </p:sp>
      <p:sp>
        <p:nvSpPr>
          <p:cNvPr id="28" name="Title 2">
            <a:extLst>
              <a:ext uri="{FF2B5EF4-FFF2-40B4-BE49-F238E27FC236}">
                <a16:creationId xmlns:a16="http://schemas.microsoft.com/office/drawing/2014/main" id="{B31BEA0A-0435-114C-BCD7-79DF357B3C80}"/>
              </a:ext>
            </a:extLst>
          </p:cNvPr>
          <p:cNvSpPr>
            <a:spLocks noGrp="1"/>
          </p:cNvSpPr>
          <p:nvPr>
            <p:ph type="title"/>
          </p:nvPr>
        </p:nvSpPr>
        <p:spPr>
          <a:xfrm>
            <a:off x="467544" y="441122"/>
            <a:ext cx="8219256" cy="569218"/>
          </a:xfrm>
        </p:spPr>
        <p:txBody>
          <a:bodyPr/>
          <a:lstStyle/>
          <a:p>
            <a:r>
              <a:rPr lang="en-US" dirty="0"/>
              <a:t>UCA Regulatory Affairs - Role</a:t>
            </a:r>
          </a:p>
        </p:txBody>
      </p:sp>
      <p:sp>
        <p:nvSpPr>
          <p:cNvPr id="25" name="Rectangle 24"/>
          <p:cNvSpPr/>
          <p:nvPr/>
        </p:nvSpPr>
        <p:spPr>
          <a:xfrm>
            <a:off x="0" y="5071500"/>
            <a:ext cx="9144000" cy="72000"/>
          </a:xfrm>
          <a:prstGeom prst="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636076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31BEA0A-0435-114C-BCD7-79DF357B3C80}"/>
              </a:ext>
            </a:extLst>
          </p:cNvPr>
          <p:cNvSpPr>
            <a:spLocks noGrp="1"/>
          </p:cNvSpPr>
          <p:nvPr>
            <p:ph type="title"/>
          </p:nvPr>
        </p:nvSpPr>
        <p:spPr/>
        <p:txBody>
          <a:bodyPr/>
          <a:lstStyle/>
          <a:p>
            <a:r>
              <a:rPr lang="en-US" dirty="0"/>
              <a:t>UCA Regulatory Affairs - Role</a:t>
            </a:r>
          </a:p>
        </p:txBody>
      </p:sp>
      <p:sp>
        <p:nvSpPr>
          <p:cNvPr id="7" name="Slide Number Placeholder 6">
            <a:extLst>
              <a:ext uri="{FF2B5EF4-FFF2-40B4-BE49-F238E27FC236}">
                <a16:creationId xmlns:a16="http://schemas.microsoft.com/office/drawing/2014/main" id="{BF023654-FC5B-C346-BB76-B8CDCE82CE64}"/>
              </a:ext>
            </a:extLst>
          </p:cNvPr>
          <p:cNvSpPr>
            <a:spLocks noGrp="1"/>
          </p:cNvSpPr>
          <p:nvPr>
            <p:ph type="sldNum" sz="quarter" idx="4"/>
          </p:nvPr>
        </p:nvSpPr>
        <p:spPr/>
        <p:txBody>
          <a:bodyPr/>
          <a:lstStyle/>
          <a:p>
            <a:fld id="{3A2281A5-0AAD-5C43-9874-F8F3A9F5B29A}" type="slidenum">
              <a:rPr lang="en-US" smtClean="0"/>
              <a:pPr/>
              <a:t>3</a:t>
            </a:fld>
            <a:endParaRPr lang="en-US"/>
          </a:p>
        </p:txBody>
      </p:sp>
      <p:sp>
        <p:nvSpPr>
          <p:cNvPr id="2" name="Rectangle 1"/>
          <p:cNvSpPr/>
          <p:nvPr/>
        </p:nvSpPr>
        <p:spPr>
          <a:xfrm>
            <a:off x="611560" y="3890412"/>
            <a:ext cx="2304256" cy="1116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Rectangle 11"/>
          <p:cNvSpPr/>
          <p:nvPr/>
        </p:nvSpPr>
        <p:spPr>
          <a:xfrm>
            <a:off x="291083" y="1148094"/>
            <a:ext cx="8219256" cy="3785652"/>
          </a:xfrm>
          <a:prstGeom prst="rect">
            <a:avLst/>
          </a:prstGeom>
        </p:spPr>
        <p:txBody>
          <a:bodyPr wrap="square">
            <a:spAutoFit/>
          </a:bodyPr>
          <a:lstStyle/>
          <a:p>
            <a:pPr marL="73022" indent="-288000">
              <a:buFont typeface="Arial" panose="020B0604020202020204" pitchFamily="34" charset="0"/>
              <a:buChar char="•"/>
            </a:pPr>
            <a:r>
              <a:rPr lang="en-US" sz="1600" b="1" dirty="0">
                <a:solidFill>
                  <a:srgbClr val="36424A"/>
                </a:solidFill>
                <a:latin typeface="Arial" panose="020B0604020202020204" pitchFamily="34" charset="0"/>
                <a:cs typeface="Arial" panose="020B0604020202020204" pitchFamily="34" charset="0"/>
              </a:rPr>
              <a:t>Supports Ministry of Affordability and Utilities 2025-2028 Business Plan</a:t>
            </a:r>
          </a:p>
          <a:p>
            <a:pPr indent="-672178"/>
            <a:endParaRPr lang="en-US" sz="1600" dirty="0">
              <a:solidFill>
                <a:srgbClr val="36424A"/>
              </a:solidFill>
              <a:latin typeface="Arial" panose="020B0604020202020204" pitchFamily="34" charset="0"/>
              <a:cs typeface="Arial" panose="020B0604020202020204" pitchFamily="34" charset="0"/>
            </a:endParaRPr>
          </a:p>
          <a:p>
            <a:pPr marL="530222" lvl="1" indent="-288000">
              <a:buFont typeface="Arial" panose="020B0604020202020204" pitchFamily="34" charset="0"/>
              <a:buChar char="•"/>
            </a:pPr>
            <a:r>
              <a:rPr lang="en-US" sz="1600" b="1" dirty="0">
                <a:solidFill>
                  <a:srgbClr val="36424A"/>
                </a:solidFill>
                <a:latin typeface="Arial" panose="020B0604020202020204" pitchFamily="34" charset="0"/>
                <a:cs typeface="Arial" panose="020B0604020202020204" pitchFamily="34" charset="0"/>
              </a:rPr>
              <a:t>Desired Outcome One: Albertans’ cost of living is made more affordable through information, programs, and policy direction.</a:t>
            </a:r>
          </a:p>
          <a:p>
            <a:pPr marL="987422" lvl="2" indent="-288000">
              <a:buFont typeface="Arial" panose="020B0604020202020204" pitchFamily="34" charset="0"/>
              <a:buChar char="•"/>
            </a:pPr>
            <a:r>
              <a:rPr lang="en-US" sz="1600" b="1" dirty="0">
                <a:solidFill>
                  <a:srgbClr val="36424A"/>
                </a:solidFill>
                <a:latin typeface="Arial" panose="020B0604020202020204" pitchFamily="34" charset="0"/>
                <a:cs typeface="Arial" panose="020B0604020202020204" pitchFamily="34" charset="0"/>
              </a:rPr>
              <a:t>Priority Initiatives:</a:t>
            </a:r>
          </a:p>
          <a:p>
            <a:pPr marL="1444622" lvl="3" indent="-288000">
              <a:buFont typeface="Arial" panose="020B0604020202020204" pitchFamily="34" charset="0"/>
              <a:buChar char="•"/>
            </a:pPr>
            <a:r>
              <a:rPr lang="en-US" sz="1600" dirty="0">
                <a:solidFill>
                  <a:srgbClr val="36424A"/>
                </a:solidFill>
                <a:latin typeface="Arial" panose="020B0604020202020204" pitchFamily="34" charset="0"/>
                <a:cs typeface="Arial" panose="020B0604020202020204" pitchFamily="34" charset="0"/>
              </a:rPr>
              <a:t>1.1 </a:t>
            </a:r>
            <a:r>
              <a:rPr lang="en-US" sz="1600" dirty="0">
                <a:solidFill>
                  <a:srgbClr val="0A0A0A"/>
                </a:solidFill>
                <a:latin typeface="Arial" panose="020B0604020202020204" pitchFamily="34" charset="0"/>
                <a:cs typeface="Arial" panose="020B0604020202020204" pitchFamily="34" charset="0"/>
              </a:rPr>
              <a:t>Lead and coordinate the Government of Alberta’s efforts to address affordability and cost-of-living challenges through collaboration with partner ministries to guide and inform Albertans on strategies related to utilities. </a:t>
            </a:r>
          </a:p>
          <a:p>
            <a:pPr marL="1444622" lvl="3" indent="-288000">
              <a:buFont typeface="Arial" panose="020B0604020202020204" pitchFamily="34" charset="0"/>
              <a:buChar char="•"/>
            </a:pPr>
            <a:r>
              <a:rPr lang="en-US" sz="1600" dirty="0">
                <a:solidFill>
                  <a:srgbClr val="0A0A0A"/>
                </a:solidFill>
                <a:latin typeface="Arial" panose="020B0604020202020204" pitchFamily="34" charset="0"/>
                <a:cs typeface="Arial" panose="020B0604020202020204" pitchFamily="34" charset="0"/>
              </a:rPr>
              <a:t>1.4 Tackle the cost of utility payments for Albertans by:</a:t>
            </a:r>
          </a:p>
          <a:p>
            <a:pPr marL="1901822" lvl="4" indent="-288000">
              <a:buFont typeface="Arial" panose="020B0604020202020204" pitchFamily="34" charset="0"/>
              <a:buChar char="•"/>
            </a:pPr>
            <a:r>
              <a:rPr lang="en-US" sz="1600" dirty="0">
                <a:solidFill>
                  <a:srgbClr val="0A0A0A"/>
                </a:solidFill>
                <a:latin typeface="Arial" panose="020B0604020202020204" pitchFamily="34" charset="0"/>
                <a:cs typeface="Arial" panose="020B0604020202020204" pitchFamily="34" charset="0"/>
              </a:rPr>
              <a:t>Protecting consumers through more predictable and stable electricity and natural gas prices</a:t>
            </a:r>
          </a:p>
          <a:p>
            <a:pPr marL="1901822" lvl="4" indent="-288000">
              <a:buFont typeface="Arial" panose="020B0604020202020204" pitchFamily="34" charset="0"/>
              <a:buChar char="•"/>
            </a:pPr>
            <a:r>
              <a:rPr lang="en-US" sz="1600" dirty="0">
                <a:solidFill>
                  <a:srgbClr val="0A0A0A"/>
                </a:solidFill>
                <a:latin typeface="Arial" panose="020B0604020202020204" pitchFamily="34" charset="0"/>
                <a:cs typeface="Arial" panose="020B0604020202020204" pitchFamily="34" charset="0"/>
              </a:rPr>
              <a:t>Exploring how to design utility rates to best serve Albertans</a:t>
            </a:r>
          </a:p>
          <a:p>
            <a:pPr marL="1901822" lvl="4" indent="-288000">
              <a:buFont typeface="Arial" panose="020B0604020202020204" pitchFamily="34" charset="0"/>
              <a:buChar char="•"/>
            </a:pPr>
            <a:r>
              <a:rPr lang="en-US" sz="1600" dirty="0">
                <a:solidFill>
                  <a:srgbClr val="0A0A0A"/>
                </a:solidFill>
                <a:latin typeface="Arial" panose="020B0604020202020204" pitchFamily="34" charset="0"/>
                <a:cs typeface="Arial" panose="020B0604020202020204" pitchFamily="34" charset="0"/>
              </a:rPr>
              <a:t>Ensuring Albertans are aware of their utility choices</a:t>
            </a:r>
          </a:p>
          <a:p>
            <a:pPr marL="1901822" lvl="4" indent="-288000">
              <a:buFont typeface="Arial" panose="020B0604020202020204" pitchFamily="34" charset="0"/>
              <a:buChar char="•"/>
            </a:pPr>
            <a:r>
              <a:rPr lang="en-US" sz="1600" dirty="0">
                <a:solidFill>
                  <a:srgbClr val="0A0A0A"/>
                </a:solidFill>
                <a:latin typeface="Arial" panose="020B0604020202020204" pitchFamily="34" charset="0"/>
                <a:cs typeface="Arial" panose="020B0604020202020204" pitchFamily="34" charset="0"/>
              </a:rPr>
              <a:t>Representing consumers in interventions in AUC proceedings</a:t>
            </a:r>
          </a:p>
        </p:txBody>
      </p:sp>
      <p:sp>
        <p:nvSpPr>
          <p:cNvPr id="6" name="Rectangle 5"/>
          <p:cNvSpPr/>
          <p:nvPr/>
        </p:nvSpPr>
        <p:spPr>
          <a:xfrm>
            <a:off x="0" y="5071500"/>
            <a:ext cx="9144000" cy="72000"/>
          </a:xfrm>
          <a:prstGeom prst="rect">
            <a:avLst/>
          </a:prstGeom>
          <a:solidFill>
            <a:srgbClr val="00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551133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31BEA0A-0435-114C-BCD7-79DF357B3C80}"/>
              </a:ext>
            </a:extLst>
          </p:cNvPr>
          <p:cNvSpPr>
            <a:spLocks noGrp="1"/>
          </p:cNvSpPr>
          <p:nvPr>
            <p:ph type="title"/>
          </p:nvPr>
        </p:nvSpPr>
        <p:spPr/>
        <p:txBody>
          <a:bodyPr/>
          <a:lstStyle/>
          <a:p>
            <a:r>
              <a:rPr lang="en-US" dirty="0"/>
              <a:t>UCA Regulatory Affairs - Role</a:t>
            </a:r>
          </a:p>
        </p:txBody>
      </p:sp>
      <p:sp>
        <p:nvSpPr>
          <p:cNvPr id="7" name="Slide Number Placeholder 6">
            <a:extLst>
              <a:ext uri="{FF2B5EF4-FFF2-40B4-BE49-F238E27FC236}">
                <a16:creationId xmlns:a16="http://schemas.microsoft.com/office/drawing/2014/main" id="{BF023654-FC5B-C346-BB76-B8CDCE82CE64}"/>
              </a:ext>
            </a:extLst>
          </p:cNvPr>
          <p:cNvSpPr>
            <a:spLocks noGrp="1"/>
          </p:cNvSpPr>
          <p:nvPr>
            <p:ph type="sldNum" sz="quarter" idx="4"/>
          </p:nvPr>
        </p:nvSpPr>
        <p:spPr/>
        <p:txBody>
          <a:bodyPr/>
          <a:lstStyle/>
          <a:p>
            <a:fld id="{3A2281A5-0AAD-5C43-9874-F8F3A9F5B29A}" type="slidenum">
              <a:rPr lang="en-US" smtClean="0"/>
              <a:pPr/>
              <a:t>4</a:t>
            </a:fld>
            <a:endParaRPr lang="en-US"/>
          </a:p>
        </p:txBody>
      </p:sp>
      <p:sp>
        <p:nvSpPr>
          <p:cNvPr id="2" name="Rectangle 1"/>
          <p:cNvSpPr/>
          <p:nvPr/>
        </p:nvSpPr>
        <p:spPr>
          <a:xfrm>
            <a:off x="611560" y="3890412"/>
            <a:ext cx="2304256" cy="1116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Rectangle 11"/>
          <p:cNvSpPr/>
          <p:nvPr/>
        </p:nvSpPr>
        <p:spPr>
          <a:xfrm>
            <a:off x="467544" y="1315177"/>
            <a:ext cx="8219256" cy="3046988"/>
          </a:xfrm>
          <a:prstGeom prst="rect">
            <a:avLst/>
          </a:prstGeom>
        </p:spPr>
        <p:txBody>
          <a:bodyPr wrap="square">
            <a:spAutoFit/>
          </a:bodyPr>
          <a:lstStyle/>
          <a:p>
            <a:pPr marL="73022" indent="-288000">
              <a:buFont typeface="Arial" panose="020B0604020202020204" pitchFamily="34" charset="0"/>
              <a:buChar char="•"/>
            </a:pPr>
            <a:r>
              <a:rPr lang="en-US" sz="1600" b="1" dirty="0">
                <a:solidFill>
                  <a:srgbClr val="36424A"/>
                </a:solidFill>
                <a:latin typeface="Arial" panose="020B0604020202020204" pitchFamily="34" charset="0"/>
                <a:cs typeface="Arial" panose="020B0604020202020204" pitchFamily="34" charset="0"/>
              </a:rPr>
              <a:t>Supports Ministry of Affordability and Utilities 2025-2028 Business Plan</a:t>
            </a:r>
          </a:p>
          <a:p>
            <a:pPr indent="-672178"/>
            <a:endParaRPr lang="en-US" sz="1600" dirty="0">
              <a:solidFill>
                <a:srgbClr val="36424A"/>
              </a:solidFill>
              <a:latin typeface="Arial" panose="020B0604020202020204" pitchFamily="34" charset="0"/>
              <a:cs typeface="Arial" panose="020B0604020202020204" pitchFamily="34" charset="0"/>
            </a:endParaRPr>
          </a:p>
          <a:p>
            <a:pPr marL="530222" lvl="1" indent="-288000">
              <a:buFont typeface="Arial" panose="020B0604020202020204" pitchFamily="34" charset="0"/>
              <a:buChar char="•"/>
            </a:pPr>
            <a:r>
              <a:rPr lang="en-US" sz="1600" b="1" dirty="0">
                <a:solidFill>
                  <a:srgbClr val="36424A"/>
                </a:solidFill>
                <a:latin typeface="Arial" panose="020B0604020202020204" pitchFamily="34" charset="0"/>
                <a:cs typeface="Arial" panose="020B0604020202020204" pitchFamily="34" charset="0"/>
              </a:rPr>
              <a:t>Schedule 13.1 of the Government Organization Act</a:t>
            </a:r>
          </a:p>
          <a:p>
            <a:pPr marL="987422" lvl="2" indent="-288000">
              <a:buFont typeface="Arial" panose="020B0604020202020204" pitchFamily="34" charset="0"/>
              <a:buChar char="•"/>
            </a:pPr>
            <a:r>
              <a:rPr lang="en-US" sz="1600" dirty="0">
                <a:solidFill>
                  <a:srgbClr val="36424A"/>
                </a:solidFill>
                <a:latin typeface="Arial" panose="020B0604020202020204" pitchFamily="34" charset="0"/>
                <a:cs typeface="Arial" panose="020B0604020202020204" pitchFamily="34" charset="0"/>
              </a:rPr>
              <a:t>Represent the interests of Alberta residential, farm and small business consumers of electricity and natural gas before proceedings of the Alberta Utilities Commission and other bodies whose decisions may affect the interests of these consumers.</a:t>
            </a:r>
          </a:p>
          <a:p>
            <a:pPr marL="530222" lvl="2" indent="-288000"/>
            <a:endParaRPr lang="en-US" sz="1600" dirty="0">
              <a:solidFill>
                <a:srgbClr val="36424A"/>
              </a:solidFill>
              <a:latin typeface="Arial" panose="020B0604020202020204" pitchFamily="34" charset="0"/>
              <a:cs typeface="Arial" panose="020B0604020202020204" pitchFamily="34" charset="0"/>
            </a:endParaRPr>
          </a:p>
          <a:p>
            <a:pPr marL="530222" lvl="1" indent="-288000">
              <a:buFont typeface="Arial" panose="020B0604020202020204" pitchFamily="34" charset="0"/>
              <a:buChar char="•"/>
            </a:pPr>
            <a:r>
              <a:rPr lang="en-US" sz="1600" b="1" dirty="0">
                <a:solidFill>
                  <a:srgbClr val="36424A"/>
                </a:solidFill>
                <a:latin typeface="Arial" panose="020B0604020202020204" pitchFamily="34" charset="0"/>
                <a:cs typeface="Arial" panose="020B0604020202020204" pitchFamily="34" charset="0"/>
              </a:rPr>
              <a:t>UCA Strategic Business Plan</a:t>
            </a:r>
          </a:p>
          <a:p>
            <a:pPr marL="987422" lvl="2" indent="-288000">
              <a:buFont typeface="Arial" panose="020B0604020202020204" pitchFamily="34" charset="0"/>
              <a:buChar char="•"/>
            </a:pPr>
            <a:r>
              <a:rPr lang="en-US" sz="1600" dirty="0">
                <a:solidFill>
                  <a:srgbClr val="36424A"/>
                </a:solidFill>
                <a:latin typeface="Arial" panose="020B0604020202020204" pitchFamily="34" charset="0"/>
                <a:cs typeface="Arial" panose="020B0604020202020204" pitchFamily="34" charset="0"/>
              </a:rPr>
              <a:t>Program Outcome 1: Alberta consumers’ interests in safe, reliable, and affordable natural gas and electricity services are effectively represented during regulatory proceedings and policy development.</a:t>
            </a:r>
          </a:p>
        </p:txBody>
      </p:sp>
    </p:spTree>
    <p:extLst>
      <p:ext uri="{BB962C8B-B14F-4D97-AF65-F5344CB8AC3E}">
        <p14:creationId xmlns:p14="http://schemas.microsoft.com/office/powerpoint/2010/main" val="99505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08104" y="1320897"/>
            <a:ext cx="3296497" cy="3296497"/>
          </a:xfrm>
          <a:prstGeom prst="rect">
            <a:avLst/>
          </a:prstGeom>
        </p:spPr>
      </p:pic>
      <p:sp>
        <p:nvSpPr>
          <p:cNvPr id="3" name="Title 2">
            <a:extLst>
              <a:ext uri="{FF2B5EF4-FFF2-40B4-BE49-F238E27FC236}">
                <a16:creationId xmlns:a16="http://schemas.microsoft.com/office/drawing/2014/main" id="{B31BEA0A-0435-114C-BCD7-79DF357B3C80}"/>
              </a:ext>
            </a:extLst>
          </p:cNvPr>
          <p:cNvSpPr>
            <a:spLocks noGrp="1"/>
          </p:cNvSpPr>
          <p:nvPr>
            <p:ph type="title"/>
          </p:nvPr>
        </p:nvSpPr>
        <p:spPr/>
        <p:txBody>
          <a:bodyPr/>
          <a:lstStyle/>
          <a:p>
            <a:r>
              <a:rPr lang="en-US" dirty="0"/>
              <a:t>UCA Regulatory Affairs - Organization</a:t>
            </a:r>
          </a:p>
        </p:txBody>
      </p:sp>
      <p:sp>
        <p:nvSpPr>
          <p:cNvPr id="7" name="Slide Number Placeholder 6">
            <a:extLst>
              <a:ext uri="{FF2B5EF4-FFF2-40B4-BE49-F238E27FC236}">
                <a16:creationId xmlns:a16="http://schemas.microsoft.com/office/drawing/2014/main" id="{BF023654-FC5B-C346-BB76-B8CDCE82CE64}"/>
              </a:ext>
            </a:extLst>
          </p:cNvPr>
          <p:cNvSpPr>
            <a:spLocks noGrp="1"/>
          </p:cNvSpPr>
          <p:nvPr>
            <p:ph type="sldNum" sz="quarter" idx="4"/>
          </p:nvPr>
        </p:nvSpPr>
        <p:spPr/>
        <p:txBody>
          <a:bodyPr/>
          <a:lstStyle/>
          <a:p>
            <a:fld id="{3A2281A5-0AAD-5C43-9874-F8F3A9F5B29A}" type="slidenum">
              <a:rPr lang="en-US" smtClean="0"/>
              <a:pPr/>
              <a:t>5</a:t>
            </a:fld>
            <a:endParaRPr lang="en-US"/>
          </a:p>
        </p:txBody>
      </p:sp>
      <p:sp>
        <p:nvSpPr>
          <p:cNvPr id="2" name="Rectangle 1"/>
          <p:cNvSpPr/>
          <p:nvPr/>
        </p:nvSpPr>
        <p:spPr>
          <a:xfrm>
            <a:off x="611560" y="3890412"/>
            <a:ext cx="2304256" cy="1116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Rectangle 11"/>
          <p:cNvSpPr/>
          <p:nvPr/>
        </p:nvSpPr>
        <p:spPr>
          <a:xfrm>
            <a:off x="251520" y="1347614"/>
            <a:ext cx="5184576" cy="3323987"/>
          </a:xfrm>
          <a:prstGeom prst="rect">
            <a:avLst/>
          </a:prstGeom>
        </p:spPr>
        <p:txBody>
          <a:bodyPr wrap="square">
            <a:spAutoFit/>
          </a:bodyPr>
          <a:lstStyle/>
          <a:p>
            <a:pPr marL="530222" lvl="1" indent="-288000">
              <a:buFont typeface="Arial" panose="020B0604020202020204" pitchFamily="34" charset="0"/>
              <a:buChar char="•"/>
            </a:pPr>
            <a:r>
              <a:rPr lang="en-US" sz="1500" b="1" dirty="0">
                <a:solidFill>
                  <a:srgbClr val="36424A"/>
                </a:solidFill>
                <a:latin typeface="Arial" panose="020B0604020202020204" pitchFamily="34" charset="0"/>
                <a:cs typeface="Arial" panose="020B0604020202020204" pitchFamily="34" charset="0"/>
              </a:rPr>
              <a:t>Advocate oversees and integrates</a:t>
            </a:r>
          </a:p>
          <a:p>
            <a:pPr marL="987422" lvl="2" indent="-288000">
              <a:buFont typeface="Arial" panose="020B0604020202020204" pitchFamily="34" charset="0"/>
              <a:buChar char="•"/>
            </a:pPr>
            <a:r>
              <a:rPr lang="en-US" sz="1500" dirty="0">
                <a:solidFill>
                  <a:srgbClr val="36424A"/>
                </a:solidFill>
                <a:latin typeface="Arial" panose="020B0604020202020204" pitchFamily="34" charset="0"/>
                <a:cs typeface="Arial" panose="020B0604020202020204" pitchFamily="34" charset="0"/>
              </a:rPr>
              <a:t>Regulatory Affairs</a:t>
            </a:r>
          </a:p>
          <a:p>
            <a:pPr marL="987422" lvl="2" indent="-288000">
              <a:buFont typeface="Arial" panose="020B0604020202020204" pitchFamily="34" charset="0"/>
              <a:buChar char="•"/>
            </a:pPr>
            <a:r>
              <a:rPr lang="en-US" sz="1500" dirty="0">
                <a:solidFill>
                  <a:srgbClr val="36424A"/>
                </a:solidFill>
                <a:latin typeface="Arial" panose="020B0604020202020204" pitchFamily="34" charset="0"/>
                <a:cs typeface="Arial" panose="020B0604020202020204" pitchFamily="34" charset="0"/>
              </a:rPr>
              <a:t>Consumer Education</a:t>
            </a:r>
          </a:p>
          <a:p>
            <a:pPr marL="987422" lvl="2" indent="-288000">
              <a:buFont typeface="Arial" panose="020B0604020202020204" pitchFamily="34" charset="0"/>
              <a:buChar char="•"/>
            </a:pPr>
            <a:r>
              <a:rPr lang="en-US" sz="1500" dirty="0">
                <a:solidFill>
                  <a:srgbClr val="36424A"/>
                </a:solidFill>
                <a:latin typeface="Arial" panose="020B0604020202020204" pitchFamily="34" charset="0"/>
                <a:cs typeface="Arial" panose="020B0604020202020204" pitchFamily="34" charset="0"/>
              </a:rPr>
              <a:t>Mediation</a:t>
            </a:r>
          </a:p>
          <a:p>
            <a:pPr marL="530222" lvl="1" indent="-288000">
              <a:buFont typeface="Arial" panose="020B0604020202020204" pitchFamily="34" charset="0"/>
              <a:buChar char="•"/>
            </a:pPr>
            <a:r>
              <a:rPr lang="en-US" sz="1500" b="1" dirty="0">
                <a:solidFill>
                  <a:srgbClr val="36424A"/>
                </a:solidFill>
                <a:latin typeface="Arial" panose="020B0604020202020204" pitchFamily="34" charset="0"/>
                <a:cs typeface="Arial" panose="020B0604020202020204" pitchFamily="34" charset="0"/>
              </a:rPr>
              <a:t>Director of Regulatory Affairs</a:t>
            </a:r>
          </a:p>
          <a:p>
            <a:pPr marL="987422" lvl="2" indent="-288000">
              <a:buFont typeface="Arial" panose="020B0604020202020204" pitchFamily="34" charset="0"/>
              <a:buChar char="•"/>
            </a:pPr>
            <a:r>
              <a:rPr lang="en-US" sz="1500" dirty="0">
                <a:solidFill>
                  <a:srgbClr val="36424A"/>
                </a:solidFill>
                <a:latin typeface="Arial" panose="020B0604020202020204" pitchFamily="34" charset="0"/>
                <a:cs typeface="Arial" panose="020B0604020202020204" pitchFamily="34" charset="0"/>
              </a:rPr>
              <a:t>Leads Regulatory Affairs</a:t>
            </a:r>
          </a:p>
          <a:p>
            <a:pPr marL="530222" lvl="1" indent="-288000">
              <a:buFont typeface="Arial" panose="020B0604020202020204" pitchFamily="34" charset="0"/>
              <a:buChar char="•"/>
            </a:pPr>
            <a:r>
              <a:rPr lang="en-US" sz="1500" b="1" dirty="0">
                <a:solidFill>
                  <a:srgbClr val="36424A"/>
                </a:solidFill>
                <a:latin typeface="Arial" panose="020B0604020202020204" pitchFamily="34" charset="0"/>
                <a:cs typeface="Arial" panose="020B0604020202020204" pitchFamily="34" charset="0"/>
              </a:rPr>
              <a:t>Regulatory Operations</a:t>
            </a:r>
          </a:p>
          <a:p>
            <a:pPr marL="987422" lvl="2" indent="-288000">
              <a:buFont typeface="Arial" panose="020B0604020202020204" pitchFamily="34" charset="0"/>
              <a:buChar char="•"/>
            </a:pPr>
            <a:r>
              <a:rPr lang="en-US" sz="1500" dirty="0">
                <a:solidFill>
                  <a:srgbClr val="36424A"/>
                </a:solidFill>
                <a:latin typeface="Arial" panose="020B0604020202020204" pitchFamily="34" charset="0"/>
                <a:cs typeface="Arial" panose="020B0604020202020204" pitchFamily="34" charset="0"/>
              </a:rPr>
              <a:t>Ensures regulatory interventions are prioritized, resourced, meet deadlines, and are effective</a:t>
            </a:r>
          </a:p>
          <a:p>
            <a:pPr marL="530222" lvl="1" indent="-288000">
              <a:buFont typeface="Arial" panose="020B0604020202020204" pitchFamily="34" charset="0"/>
              <a:buChar char="•"/>
            </a:pPr>
            <a:r>
              <a:rPr lang="en-US" sz="1500" b="1" dirty="0">
                <a:solidFill>
                  <a:srgbClr val="36424A"/>
                </a:solidFill>
                <a:latin typeface="Arial" panose="020B0604020202020204" pitchFamily="34" charset="0"/>
                <a:cs typeface="Arial" panose="020B0604020202020204" pitchFamily="34" charset="0"/>
              </a:rPr>
              <a:t>Market Policy &amp; Analysis</a:t>
            </a:r>
          </a:p>
          <a:p>
            <a:pPr marL="987422" lvl="2" indent="-288000">
              <a:buFont typeface="Arial" panose="020B0604020202020204" pitchFamily="34" charset="0"/>
              <a:buChar char="•"/>
            </a:pPr>
            <a:r>
              <a:rPr lang="en-US" sz="1500" dirty="0">
                <a:solidFill>
                  <a:srgbClr val="36424A"/>
                </a:solidFill>
                <a:latin typeface="Arial" panose="020B0604020202020204" pitchFamily="34" charset="0"/>
                <a:cs typeface="Arial" panose="020B0604020202020204" pitchFamily="34" charset="0"/>
              </a:rPr>
              <a:t>Supports Regulatory Operations with issues analysis</a:t>
            </a:r>
          </a:p>
          <a:p>
            <a:pPr marL="987422" lvl="2" indent="-288000">
              <a:buFont typeface="Arial" panose="020B0604020202020204" pitchFamily="34" charset="0"/>
              <a:buChar char="•"/>
            </a:pPr>
            <a:r>
              <a:rPr lang="en-US" sz="1500" dirty="0">
                <a:solidFill>
                  <a:srgbClr val="36424A"/>
                </a:solidFill>
                <a:latin typeface="Arial" panose="020B0604020202020204" pitchFamily="34" charset="0"/>
                <a:cs typeface="Arial" panose="020B0604020202020204" pitchFamily="34" charset="0"/>
              </a:rPr>
              <a:t>Recommends policy &amp; regulatory changes that would benefit consumers</a:t>
            </a:r>
          </a:p>
        </p:txBody>
      </p:sp>
    </p:spTree>
    <p:extLst>
      <p:ext uri="{BB962C8B-B14F-4D97-AF65-F5344CB8AC3E}">
        <p14:creationId xmlns:p14="http://schemas.microsoft.com/office/powerpoint/2010/main" val="3409309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31BEA0A-0435-114C-BCD7-79DF357B3C80}"/>
              </a:ext>
            </a:extLst>
          </p:cNvPr>
          <p:cNvSpPr>
            <a:spLocks noGrp="1"/>
          </p:cNvSpPr>
          <p:nvPr>
            <p:ph type="title"/>
          </p:nvPr>
        </p:nvSpPr>
        <p:spPr/>
        <p:txBody>
          <a:bodyPr/>
          <a:lstStyle/>
          <a:p>
            <a:r>
              <a:rPr lang="en-US" dirty="0"/>
              <a:t>UCA Regulatory Affairs – Priority Initiatives</a:t>
            </a:r>
          </a:p>
        </p:txBody>
      </p:sp>
      <p:sp>
        <p:nvSpPr>
          <p:cNvPr id="7" name="Slide Number Placeholder 6">
            <a:extLst>
              <a:ext uri="{FF2B5EF4-FFF2-40B4-BE49-F238E27FC236}">
                <a16:creationId xmlns:a16="http://schemas.microsoft.com/office/drawing/2014/main" id="{BF023654-FC5B-C346-BB76-B8CDCE82CE64}"/>
              </a:ext>
            </a:extLst>
          </p:cNvPr>
          <p:cNvSpPr>
            <a:spLocks noGrp="1"/>
          </p:cNvSpPr>
          <p:nvPr>
            <p:ph type="sldNum" sz="quarter" idx="4"/>
          </p:nvPr>
        </p:nvSpPr>
        <p:spPr/>
        <p:txBody>
          <a:bodyPr/>
          <a:lstStyle/>
          <a:p>
            <a:fld id="{3A2281A5-0AAD-5C43-9874-F8F3A9F5B29A}" type="slidenum">
              <a:rPr lang="en-US" smtClean="0"/>
              <a:pPr/>
              <a:t>6</a:t>
            </a:fld>
            <a:endParaRPr lang="en-US"/>
          </a:p>
        </p:txBody>
      </p:sp>
      <p:sp>
        <p:nvSpPr>
          <p:cNvPr id="2" name="Rectangle 1"/>
          <p:cNvSpPr/>
          <p:nvPr/>
        </p:nvSpPr>
        <p:spPr>
          <a:xfrm>
            <a:off x="611560" y="3890412"/>
            <a:ext cx="2304256" cy="1116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Rectangle 11"/>
          <p:cNvSpPr/>
          <p:nvPr/>
        </p:nvSpPr>
        <p:spPr>
          <a:xfrm>
            <a:off x="467544" y="1059582"/>
            <a:ext cx="8136904" cy="4016484"/>
          </a:xfrm>
          <a:prstGeom prst="rect">
            <a:avLst/>
          </a:prstGeom>
        </p:spPr>
        <p:txBody>
          <a:bodyPr wrap="square">
            <a:spAutoFit/>
          </a:bodyPr>
          <a:lstStyle/>
          <a:p>
            <a:pPr marL="530222" lvl="1" indent="-288000">
              <a:buFont typeface="Arial" panose="020B0604020202020204" pitchFamily="34" charset="0"/>
              <a:buChar char="•"/>
            </a:pPr>
            <a:r>
              <a:rPr lang="en-US" sz="1500" b="1" dirty="0">
                <a:solidFill>
                  <a:srgbClr val="36424A"/>
                </a:solidFill>
                <a:latin typeface="Arial" panose="020B0604020202020204" pitchFamily="34" charset="0"/>
                <a:cs typeface="Arial" panose="020B0604020202020204" pitchFamily="34" charset="0"/>
              </a:rPr>
              <a:t>Assist regulatory decision-makers to gain a fuller understanding of issues under their consideration by:</a:t>
            </a:r>
          </a:p>
          <a:p>
            <a:pPr marL="987422" lvl="2" indent="-288000">
              <a:buFont typeface="Arial" panose="020B0604020202020204" pitchFamily="34" charset="0"/>
              <a:buChar char="•"/>
            </a:pPr>
            <a:r>
              <a:rPr lang="en-US" sz="1500" dirty="0">
                <a:solidFill>
                  <a:srgbClr val="36424A"/>
                </a:solidFill>
                <a:latin typeface="Arial" panose="020B0604020202020204" pitchFamily="34" charset="0"/>
                <a:cs typeface="Arial" panose="020B0604020202020204" pitchFamily="34" charset="0"/>
              </a:rPr>
              <a:t>intervening in regulatory proceedings;</a:t>
            </a:r>
          </a:p>
          <a:p>
            <a:pPr marL="987422" lvl="2" indent="-288000">
              <a:buFont typeface="Arial" panose="020B0604020202020204" pitchFamily="34" charset="0"/>
              <a:buChar char="•"/>
            </a:pPr>
            <a:r>
              <a:rPr lang="en-US" sz="1500" dirty="0">
                <a:solidFill>
                  <a:srgbClr val="36424A"/>
                </a:solidFill>
                <a:latin typeface="Arial" panose="020B0604020202020204" pitchFamily="34" charset="0"/>
                <a:cs typeface="Arial" panose="020B0604020202020204" pitchFamily="34" charset="0"/>
              </a:rPr>
              <a:t>conducting independent analysis of applications to regulatory agencies; and</a:t>
            </a:r>
          </a:p>
          <a:p>
            <a:pPr marL="987422" lvl="2" indent="-288000">
              <a:buFont typeface="Arial" panose="020B0604020202020204" pitchFamily="34" charset="0"/>
              <a:buChar char="•"/>
            </a:pPr>
            <a:r>
              <a:rPr lang="en-US" sz="1500" dirty="0">
                <a:solidFill>
                  <a:srgbClr val="36424A"/>
                </a:solidFill>
                <a:latin typeface="Arial" panose="020B0604020202020204" pitchFamily="34" charset="0"/>
                <a:cs typeface="Arial" panose="020B0604020202020204" pitchFamily="34" charset="0"/>
              </a:rPr>
              <a:t>presenting evidence and arguments on behalf of small consumers.</a:t>
            </a:r>
          </a:p>
          <a:p>
            <a:pPr marL="530222" lvl="1" indent="-288000">
              <a:buFont typeface="Arial" panose="020B0604020202020204" pitchFamily="34" charset="0"/>
              <a:buChar char="•"/>
            </a:pPr>
            <a:endParaRPr lang="en-US" sz="1500" b="1" dirty="0">
              <a:solidFill>
                <a:srgbClr val="36424A"/>
              </a:solidFill>
              <a:latin typeface="Arial" panose="020B0604020202020204" pitchFamily="34" charset="0"/>
              <a:cs typeface="Arial" panose="020B0604020202020204" pitchFamily="34" charset="0"/>
            </a:endParaRPr>
          </a:p>
          <a:p>
            <a:pPr marL="530222" lvl="1" indent="-288000">
              <a:buFont typeface="Arial" panose="020B0604020202020204" pitchFamily="34" charset="0"/>
              <a:buChar char="•"/>
            </a:pPr>
            <a:r>
              <a:rPr lang="en-US" sz="1500" b="1" dirty="0">
                <a:solidFill>
                  <a:srgbClr val="36424A"/>
                </a:solidFill>
                <a:latin typeface="Arial" panose="020B0604020202020204" pitchFamily="34" charset="0"/>
                <a:cs typeface="Arial" panose="020B0604020202020204" pitchFamily="34" charset="0"/>
              </a:rPr>
              <a:t>Pursue results oriented regulatory interventions and consumer focused input into GOA policy development on energy issues by:</a:t>
            </a:r>
          </a:p>
          <a:p>
            <a:pPr marL="987422" lvl="2" indent="-288000">
              <a:buFont typeface="Arial" panose="020B0604020202020204" pitchFamily="34" charset="0"/>
              <a:buChar char="•"/>
            </a:pPr>
            <a:r>
              <a:rPr lang="en-US" sz="1500" dirty="0">
                <a:solidFill>
                  <a:srgbClr val="36424A"/>
                </a:solidFill>
                <a:latin typeface="Arial" panose="020B0604020202020204" pitchFamily="34" charset="0"/>
                <a:cs typeface="Arial" panose="020B0604020202020204" pitchFamily="34" charset="0"/>
              </a:rPr>
              <a:t>prioritizing effort to issues of significance to consumers because of their financial, service quality, precedential, or other regulatory implications. (see next slide)</a:t>
            </a:r>
          </a:p>
          <a:p>
            <a:pPr marL="987422" lvl="2" indent="-288000">
              <a:buFont typeface="Arial" panose="020B0604020202020204" pitchFamily="34" charset="0"/>
              <a:buChar char="•"/>
            </a:pPr>
            <a:r>
              <a:rPr lang="en-US" sz="1500" dirty="0">
                <a:solidFill>
                  <a:srgbClr val="36424A"/>
                </a:solidFill>
                <a:latin typeface="Arial" panose="020B0604020202020204" pitchFamily="34" charset="0"/>
                <a:cs typeface="Arial" panose="020B0604020202020204" pitchFamily="34" charset="0"/>
              </a:rPr>
              <a:t>collaborating with other interveners</a:t>
            </a:r>
          </a:p>
          <a:p>
            <a:pPr marL="530222" lvl="1" indent="-288000">
              <a:buFont typeface="Arial" panose="020B0604020202020204" pitchFamily="34" charset="0"/>
              <a:buChar char="•"/>
            </a:pPr>
            <a:endParaRPr lang="en-US" sz="1500" b="1" dirty="0">
              <a:solidFill>
                <a:srgbClr val="36424A"/>
              </a:solidFill>
              <a:latin typeface="Arial" panose="020B0604020202020204" pitchFamily="34" charset="0"/>
              <a:cs typeface="Arial" panose="020B0604020202020204" pitchFamily="34" charset="0"/>
            </a:endParaRPr>
          </a:p>
          <a:p>
            <a:pPr marL="530222" lvl="1" indent="-288000">
              <a:buFont typeface="Arial" panose="020B0604020202020204" pitchFamily="34" charset="0"/>
              <a:buChar char="•"/>
            </a:pPr>
            <a:r>
              <a:rPr lang="en-US" sz="1500" b="1" dirty="0">
                <a:solidFill>
                  <a:srgbClr val="36424A"/>
                </a:solidFill>
                <a:latin typeface="Arial" panose="020B0604020202020204" pitchFamily="34" charset="0"/>
                <a:cs typeface="Arial" panose="020B0604020202020204" pitchFamily="34" charset="0"/>
              </a:rPr>
              <a:t>Reduce regulatory burden by identifying opportunities to address reoccurring regulatory issues and improving standardization of terms, tariffs, and conditions through generic regulatory proceedings or smart regulation*. </a:t>
            </a:r>
          </a:p>
          <a:p>
            <a:pPr marL="242222" lvl="1"/>
            <a:endParaRPr lang="en-US" sz="1500" b="1" dirty="0">
              <a:solidFill>
                <a:srgbClr val="36424A"/>
              </a:solidFill>
              <a:latin typeface="Arial" panose="020B0604020202020204" pitchFamily="34" charset="0"/>
              <a:cs typeface="Arial" panose="020B0604020202020204" pitchFamily="34" charset="0"/>
            </a:endParaRPr>
          </a:p>
          <a:p>
            <a:pPr marL="242222" lvl="1"/>
            <a:r>
              <a:rPr lang="en-US" sz="1050" b="1" dirty="0">
                <a:solidFill>
                  <a:srgbClr val="36424A"/>
                </a:solidFill>
                <a:latin typeface="Arial" panose="020B0604020202020204" pitchFamily="34" charset="0"/>
                <a:cs typeface="Arial" panose="020B0604020202020204" pitchFamily="34" charset="0"/>
              </a:rPr>
              <a:t>*Smart regulation is a way to improve regulatory process and make it more efficient. </a:t>
            </a:r>
            <a:endParaRPr lang="en-US" sz="1500" b="1" dirty="0">
              <a:solidFill>
                <a:srgbClr val="36424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3820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31BEA0A-0435-114C-BCD7-79DF357B3C80}"/>
              </a:ext>
            </a:extLst>
          </p:cNvPr>
          <p:cNvSpPr>
            <a:spLocks noGrp="1"/>
          </p:cNvSpPr>
          <p:nvPr>
            <p:ph type="title"/>
          </p:nvPr>
        </p:nvSpPr>
        <p:spPr/>
        <p:txBody>
          <a:bodyPr/>
          <a:lstStyle/>
          <a:p>
            <a:r>
              <a:rPr lang="en-US" dirty="0"/>
              <a:t>Regulatory Proceedings Intervention Criteria</a:t>
            </a:r>
          </a:p>
        </p:txBody>
      </p:sp>
      <p:sp>
        <p:nvSpPr>
          <p:cNvPr id="7" name="Slide Number Placeholder 6">
            <a:extLst>
              <a:ext uri="{FF2B5EF4-FFF2-40B4-BE49-F238E27FC236}">
                <a16:creationId xmlns:a16="http://schemas.microsoft.com/office/drawing/2014/main" id="{BF023654-FC5B-C346-BB76-B8CDCE82CE64}"/>
              </a:ext>
            </a:extLst>
          </p:cNvPr>
          <p:cNvSpPr>
            <a:spLocks noGrp="1"/>
          </p:cNvSpPr>
          <p:nvPr>
            <p:ph type="sldNum" sz="quarter" idx="4"/>
          </p:nvPr>
        </p:nvSpPr>
        <p:spPr/>
        <p:txBody>
          <a:bodyPr/>
          <a:lstStyle/>
          <a:p>
            <a:fld id="{3A2281A5-0AAD-5C43-9874-F8F3A9F5B29A}" type="slidenum">
              <a:rPr lang="en-US" smtClean="0"/>
              <a:pPr/>
              <a:t>7</a:t>
            </a:fld>
            <a:endParaRPr lang="en-US"/>
          </a:p>
        </p:txBody>
      </p:sp>
      <p:sp>
        <p:nvSpPr>
          <p:cNvPr id="2" name="Rectangle 1"/>
          <p:cNvSpPr/>
          <p:nvPr/>
        </p:nvSpPr>
        <p:spPr>
          <a:xfrm>
            <a:off x="611560" y="3890412"/>
            <a:ext cx="2304256" cy="1116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Rectangle 11"/>
          <p:cNvSpPr/>
          <p:nvPr/>
        </p:nvSpPr>
        <p:spPr>
          <a:xfrm>
            <a:off x="467544" y="1324962"/>
            <a:ext cx="8136904" cy="2800767"/>
          </a:xfrm>
          <a:prstGeom prst="rect">
            <a:avLst/>
          </a:prstGeom>
        </p:spPr>
        <p:txBody>
          <a:bodyPr wrap="square">
            <a:spAutoFit/>
          </a:bodyPr>
          <a:lstStyle/>
          <a:p>
            <a:pPr marL="530222" lvl="1" indent="-288000">
              <a:buFont typeface="Arial" panose="020B0604020202020204" pitchFamily="34" charset="0"/>
              <a:buChar char="•"/>
            </a:pPr>
            <a:r>
              <a:rPr lang="en-US" sz="1600" b="1" dirty="0">
                <a:solidFill>
                  <a:srgbClr val="36424A"/>
                </a:solidFill>
                <a:latin typeface="Arial" panose="020B0604020202020204" pitchFamily="34" charset="0"/>
                <a:cs typeface="Arial" panose="020B0604020202020204" pitchFamily="34" charset="0"/>
              </a:rPr>
              <a:t>AUC conducts hundreds of proceedings each year.</a:t>
            </a:r>
          </a:p>
          <a:p>
            <a:pPr marL="242222" lvl="1"/>
            <a:endParaRPr lang="en-US" sz="1600" b="1" dirty="0">
              <a:solidFill>
                <a:srgbClr val="36424A"/>
              </a:solidFill>
              <a:latin typeface="Arial" panose="020B0604020202020204" pitchFamily="34" charset="0"/>
              <a:cs typeface="Arial" panose="020B0604020202020204" pitchFamily="34" charset="0"/>
            </a:endParaRPr>
          </a:p>
          <a:p>
            <a:pPr marL="530222" lvl="1" indent="-288000">
              <a:buFont typeface="Arial" panose="020B0604020202020204" pitchFamily="34" charset="0"/>
              <a:buChar char="•"/>
            </a:pPr>
            <a:r>
              <a:rPr lang="en-US" sz="1600" b="1" dirty="0">
                <a:solidFill>
                  <a:srgbClr val="36424A"/>
                </a:solidFill>
                <a:latin typeface="Arial" panose="020B0604020202020204" pitchFamily="34" charset="0"/>
                <a:cs typeface="Arial" panose="020B0604020202020204" pitchFamily="34" charset="0"/>
              </a:rPr>
              <a:t>UCA achieves intervener status in dozens of proceedings.</a:t>
            </a:r>
          </a:p>
          <a:p>
            <a:pPr marL="530222" lvl="1" indent="-288000">
              <a:buFont typeface="Arial" panose="020B0604020202020204" pitchFamily="34" charset="0"/>
              <a:buChar char="•"/>
            </a:pPr>
            <a:endParaRPr lang="en-US" sz="1600" b="1" dirty="0">
              <a:solidFill>
                <a:srgbClr val="36424A"/>
              </a:solidFill>
              <a:latin typeface="Arial" panose="020B0604020202020204" pitchFamily="34" charset="0"/>
              <a:cs typeface="Arial" panose="020B0604020202020204" pitchFamily="34" charset="0"/>
            </a:endParaRPr>
          </a:p>
          <a:p>
            <a:pPr marL="530222" lvl="1" indent="-288000">
              <a:buFont typeface="Arial" panose="020B0604020202020204" pitchFamily="34" charset="0"/>
              <a:buChar char="•"/>
            </a:pPr>
            <a:r>
              <a:rPr lang="en-US" sz="1600" b="1" dirty="0">
                <a:solidFill>
                  <a:srgbClr val="36424A"/>
                </a:solidFill>
                <a:latin typeface="Arial" panose="020B0604020202020204" pitchFamily="34" charset="0"/>
                <a:cs typeface="Arial" panose="020B0604020202020204" pitchFamily="34" charset="0"/>
              </a:rPr>
              <a:t>UCA uses several criteria when deciding whether to seek intervener status: </a:t>
            </a:r>
          </a:p>
          <a:p>
            <a:pPr marL="987422" lvl="2" indent="-288000">
              <a:buFont typeface="Arial" panose="020B0604020202020204" pitchFamily="34" charset="0"/>
              <a:buChar char="•"/>
            </a:pPr>
            <a:endParaRPr lang="en-US" sz="1600" dirty="0">
              <a:solidFill>
                <a:srgbClr val="36424A"/>
              </a:solidFill>
              <a:latin typeface="Arial" panose="020B0604020202020204" pitchFamily="34" charset="0"/>
              <a:cs typeface="Arial" panose="020B0604020202020204" pitchFamily="34" charset="0"/>
            </a:endParaRPr>
          </a:p>
          <a:p>
            <a:pPr marL="987422" lvl="2" indent="-288000">
              <a:buFont typeface="Arial" panose="020B0604020202020204" pitchFamily="34" charset="0"/>
              <a:buChar char="•"/>
            </a:pPr>
            <a:r>
              <a:rPr lang="en-US" sz="1600" dirty="0">
                <a:solidFill>
                  <a:srgbClr val="36424A"/>
                </a:solidFill>
                <a:latin typeface="Arial" panose="020B0604020202020204" pitchFamily="34" charset="0"/>
                <a:cs typeface="Arial" panose="020B0604020202020204" pitchFamily="34" charset="0"/>
              </a:rPr>
              <a:t>Application content’s potential impact on consumers</a:t>
            </a:r>
          </a:p>
          <a:p>
            <a:pPr marL="987422" lvl="2" indent="-288000">
              <a:buFont typeface="Arial" panose="020B0604020202020204" pitchFamily="34" charset="0"/>
              <a:buChar char="•"/>
            </a:pPr>
            <a:r>
              <a:rPr lang="en-US" sz="1600" dirty="0">
                <a:solidFill>
                  <a:srgbClr val="36424A"/>
                </a:solidFill>
                <a:latin typeface="Arial" panose="020B0604020202020204" pitchFamily="34" charset="0"/>
                <a:cs typeface="Arial" panose="020B0604020202020204" pitchFamily="34" charset="0"/>
              </a:rPr>
              <a:t>Likely cost disallowances possible (=&gt; $ saved)</a:t>
            </a:r>
          </a:p>
          <a:p>
            <a:pPr marL="987422" lvl="2" indent="-288000">
              <a:buFont typeface="Arial" panose="020B0604020202020204" pitchFamily="34" charset="0"/>
              <a:buChar char="•"/>
            </a:pPr>
            <a:r>
              <a:rPr lang="en-US" sz="1600" dirty="0">
                <a:solidFill>
                  <a:srgbClr val="36424A"/>
                </a:solidFill>
                <a:latin typeface="Arial" panose="020B0604020202020204" pitchFamily="34" charset="0"/>
                <a:cs typeface="Arial" panose="020B0604020202020204" pitchFamily="34" charset="0"/>
              </a:rPr>
              <a:t>Estimated cost of intervention ($x)</a:t>
            </a:r>
          </a:p>
          <a:p>
            <a:pPr marL="987422" lvl="2" indent="-288000">
              <a:buFont typeface="Arial" panose="020B0604020202020204" pitchFamily="34" charset="0"/>
              <a:buChar char="•"/>
            </a:pPr>
            <a:r>
              <a:rPr lang="en-US" sz="1600" dirty="0">
                <a:solidFill>
                  <a:srgbClr val="36424A"/>
                </a:solidFill>
                <a:latin typeface="Arial" panose="020B0604020202020204" pitchFamily="34" charset="0"/>
                <a:cs typeface="Arial" panose="020B0604020202020204" pitchFamily="34" charset="0"/>
              </a:rPr>
              <a:t>Return on investment (Disallowances/Legal and Consulting Costs)</a:t>
            </a:r>
          </a:p>
          <a:p>
            <a:pPr marL="987422" lvl="2" indent="-288000">
              <a:buFont typeface="Arial" panose="020B0604020202020204" pitchFamily="34" charset="0"/>
              <a:buChar char="•"/>
            </a:pPr>
            <a:r>
              <a:rPr lang="en-US" sz="1600" dirty="0">
                <a:solidFill>
                  <a:srgbClr val="36424A"/>
                </a:solidFill>
                <a:latin typeface="Arial" panose="020B0604020202020204" pitchFamily="34" charset="0"/>
                <a:cs typeface="Arial" panose="020B0604020202020204" pitchFamily="34" charset="0"/>
              </a:rPr>
              <a:t>Importance of application in setting precedents for future applications</a:t>
            </a:r>
          </a:p>
        </p:txBody>
      </p:sp>
    </p:spTree>
    <p:extLst>
      <p:ext uri="{BB962C8B-B14F-4D97-AF65-F5344CB8AC3E}">
        <p14:creationId xmlns:p14="http://schemas.microsoft.com/office/powerpoint/2010/main" val="512023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31BEA0A-0435-114C-BCD7-79DF357B3C80}"/>
              </a:ext>
            </a:extLst>
          </p:cNvPr>
          <p:cNvSpPr>
            <a:spLocks noGrp="1"/>
          </p:cNvSpPr>
          <p:nvPr>
            <p:ph type="title"/>
          </p:nvPr>
        </p:nvSpPr>
        <p:spPr/>
        <p:txBody>
          <a:bodyPr/>
          <a:lstStyle/>
          <a:p>
            <a:r>
              <a:rPr lang="en-US" dirty="0"/>
              <a:t>UCA Market Policy &amp; Analysis Initiatives</a:t>
            </a:r>
          </a:p>
        </p:txBody>
      </p:sp>
      <p:sp>
        <p:nvSpPr>
          <p:cNvPr id="7" name="Slide Number Placeholder 6">
            <a:extLst>
              <a:ext uri="{FF2B5EF4-FFF2-40B4-BE49-F238E27FC236}">
                <a16:creationId xmlns:a16="http://schemas.microsoft.com/office/drawing/2014/main" id="{BF023654-FC5B-C346-BB76-B8CDCE82CE64}"/>
              </a:ext>
            </a:extLst>
          </p:cNvPr>
          <p:cNvSpPr>
            <a:spLocks noGrp="1"/>
          </p:cNvSpPr>
          <p:nvPr>
            <p:ph type="sldNum" sz="quarter" idx="4"/>
          </p:nvPr>
        </p:nvSpPr>
        <p:spPr/>
        <p:txBody>
          <a:bodyPr/>
          <a:lstStyle/>
          <a:p>
            <a:fld id="{3A2281A5-0AAD-5C43-9874-F8F3A9F5B29A}" type="slidenum">
              <a:rPr lang="en-US" smtClean="0"/>
              <a:pPr/>
              <a:t>8</a:t>
            </a:fld>
            <a:endParaRPr lang="en-US"/>
          </a:p>
        </p:txBody>
      </p:sp>
      <p:sp>
        <p:nvSpPr>
          <p:cNvPr id="2" name="Rectangle 1"/>
          <p:cNvSpPr/>
          <p:nvPr/>
        </p:nvSpPr>
        <p:spPr>
          <a:xfrm>
            <a:off x="611560" y="3890412"/>
            <a:ext cx="2304256" cy="1116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Rectangle 11"/>
          <p:cNvSpPr/>
          <p:nvPr/>
        </p:nvSpPr>
        <p:spPr>
          <a:xfrm>
            <a:off x="467544" y="1324962"/>
            <a:ext cx="8136904" cy="2308324"/>
          </a:xfrm>
          <a:prstGeom prst="rect">
            <a:avLst/>
          </a:prstGeom>
        </p:spPr>
        <p:txBody>
          <a:bodyPr wrap="square">
            <a:spAutoFit/>
          </a:bodyPr>
          <a:lstStyle/>
          <a:p>
            <a:pPr marL="242222" lvl="1"/>
            <a:endParaRPr lang="en-US" sz="1600" dirty="0">
              <a:solidFill>
                <a:srgbClr val="36424A"/>
              </a:solidFill>
              <a:latin typeface="Arial" panose="020B0604020202020204" pitchFamily="34" charset="0"/>
              <a:cs typeface="Arial" panose="020B0604020202020204" pitchFamily="34" charset="0"/>
            </a:endParaRPr>
          </a:p>
          <a:p>
            <a:pPr marL="530222" lvl="1" indent="-288000">
              <a:buFont typeface="Arial" panose="020B0604020202020204" pitchFamily="34" charset="0"/>
              <a:buChar char="•"/>
            </a:pPr>
            <a:r>
              <a:rPr lang="en-US" sz="1600" b="1" dirty="0">
                <a:solidFill>
                  <a:srgbClr val="36424A"/>
                </a:solidFill>
                <a:latin typeface="Arial" panose="020B0604020202020204" pitchFamily="34" charset="0"/>
                <a:cs typeface="Arial" panose="020B0604020202020204" pitchFamily="34" charset="0"/>
              </a:rPr>
              <a:t>Identify evolving technological, market, and policy factors and trends and their potential implications for consumers.</a:t>
            </a:r>
          </a:p>
          <a:p>
            <a:pPr marL="530222" lvl="1" indent="-288000">
              <a:buFont typeface="Arial" panose="020B0604020202020204" pitchFamily="34" charset="0"/>
              <a:buChar char="•"/>
            </a:pPr>
            <a:endParaRPr lang="en-US" sz="1600" b="1" dirty="0">
              <a:solidFill>
                <a:srgbClr val="36424A"/>
              </a:solidFill>
              <a:latin typeface="Arial" panose="020B0604020202020204" pitchFamily="34" charset="0"/>
              <a:cs typeface="Arial" panose="020B0604020202020204" pitchFamily="34" charset="0"/>
            </a:endParaRPr>
          </a:p>
          <a:p>
            <a:pPr marL="530222" lvl="1" indent="-288000">
              <a:buFont typeface="Arial" panose="020B0604020202020204" pitchFamily="34" charset="0"/>
              <a:buChar char="•"/>
            </a:pPr>
            <a:r>
              <a:rPr lang="en-US" sz="1600" b="1" dirty="0">
                <a:solidFill>
                  <a:srgbClr val="36424A"/>
                </a:solidFill>
                <a:latin typeface="Arial" panose="020B0604020202020204" pitchFamily="34" charset="0"/>
                <a:cs typeface="Arial" panose="020B0604020202020204" pitchFamily="34" charset="0"/>
              </a:rPr>
              <a:t>Participate in electricity and natural gas policy development.</a:t>
            </a:r>
          </a:p>
          <a:p>
            <a:pPr marL="530222" lvl="1" indent="-288000">
              <a:buFont typeface="Arial" panose="020B0604020202020204" pitchFamily="34" charset="0"/>
              <a:buChar char="•"/>
            </a:pPr>
            <a:endParaRPr lang="en-US" sz="1600" b="1" dirty="0">
              <a:solidFill>
                <a:srgbClr val="36424A"/>
              </a:solidFill>
              <a:latin typeface="Arial" panose="020B0604020202020204" pitchFamily="34" charset="0"/>
              <a:cs typeface="Arial" panose="020B0604020202020204" pitchFamily="34" charset="0"/>
            </a:endParaRPr>
          </a:p>
          <a:p>
            <a:pPr marL="530222" lvl="1" indent="-288000">
              <a:buFont typeface="Arial" panose="020B0604020202020204" pitchFamily="34" charset="0"/>
              <a:buChar char="•"/>
            </a:pPr>
            <a:r>
              <a:rPr lang="en-US" sz="1600" b="1" dirty="0">
                <a:solidFill>
                  <a:srgbClr val="36424A"/>
                </a:solidFill>
                <a:latin typeface="Arial" panose="020B0604020202020204" pitchFamily="34" charset="0"/>
                <a:cs typeface="Arial" panose="020B0604020202020204" pitchFamily="34" charset="0"/>
              </a:rPr>
              <a:t>Ensure timely UCA reporting of regulatory results, successes and future challenges, including informing the Minister of Affordability and Utilities on critical issues arising from regulatory applications.</a:t>
            </a:r>
          </a:p>
        </p:txBody>
      </p:sp>
    </p:spTree>
    <p:extLst>
      <p:ext uri="{BB962C8B-B14F-4D97-AF65-F5344CB8AC3E}">
        <p14:creationId xmlns:p14="http://schemas.microsoft.com/office/powerpoint/2010/main" val="1120585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31BEA0A-0435-114C-BCD7-79DF357B3C80}"/>
              </a:ext>
            </a:extLst>
          </p:cNvPr>
          <p:cNvSpPr>
            <a:spLocks noGrp="1"/>
          </p:cNvSpPr>
          <p:nvPr>
            <p:ph type="title"/>
          </p:nvPr>
        </p:nvSpPr>
        <p:spPr>
          <a:xfrm>
            <a:off x="467544" y="441122"/>
            <a:ext cx="8208912" cy="569218"/>
          </a:xfrm>
        </p:spPr>
        <p:txBody>
          <a:bodyPr/>
          <a:lstStyle/>
          <a:p>
            <a:r>
              <a:rPr lang="en-US" sz="2900" dirty="0"/>
              <a:t>UCA Regulatory Affairs – Performance Measures</a:t>
            </a:r>
          </a:p>
        </p:txBody>
      </p:sp>
      <p:sp>
        <p:nvSpPr>
          <p:cNvPr id="7" name="Slide Number Placeholder 6">
            <a:extLst>
              <a:ext uri="{FF2B5EF4-FFF2-40B4-BE49-F238E27FC236}">
                <a16:creationId xmlns:a16="http://schemas.microsoft.com/office/drawing/2014/main" id="{BF023654-FC5B-C346-BB76-B8CDCE82CE64}"/>
              </a:ext>
            </a:extLst>
          </p:cNvPr>
          <p:cNvSpPr>
            <a:spLocks noGrp="1"/>
          </p:cNvSpPr>
          <p:nvPr>
            <p:ph type="sldNum" sz="quarter" idx="4"/>
          </p:nvPr>
        </p:nvSpPr>
        <p:spPr/>
        <p:txBody>
          <a:bodyPr/>
          <a:lstStyle/>
          <a:p>
            <a:fld id="{3A2281A5-0AAD-5C43-9874-F8F3A9F5B29A}" type="slidenum">
              <a:rPr lang="en-US" smtClean="0"/>
              <a:pPr/>
              <a:t>9</a:t>
            </a:fld>
            <a:endParaRPr lang="en-US"/>
          </a:p>
        </p:txBody>
      </p:sp>
      <p:sp>
        <p:nvSpPr>
          <p:cNvPr id="2" name="Rectangle 1"/>
          <p:cNvSpPr/>
          <p:nvPr/>
        </p:nvSpPr>
        <p:spPr>
          <a:xfrm>
            <a:off x="611560" y="3890412"/>
            <a:ext cx="2304256" cy="1116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Rectangle 11"/>
          <p:cNvSpPr/>
          <p:nvPr/>
        </p:nvSpPr>
        <p:spPr>
          <a:xfrm>
            <a:off x="467544" y="1491630"/>
            <a:ext cx="8136904" cy="3046988"/>
          </a:xfrm>
          <a:prstGeom prst="rect">
            <a:avLst/>
          </a:prstGeom>
        </p:spPr>
        <p:txBody>
          <a:bodyPr wrap="square">
            <a:spAutoFit/>
          </a:bodyPr>
          <a:lstStyle/>
          <a:p>
            <a:pPr marL="530222" lvl="1" indent="-288000">
              <a:buFont typeface="Arial" panose="020B0604020202020204" pitchFamily="34" charset="0"/>
              <a:buChar char="•"/>
            </a:pPr>
            <a:r>
              <a:rPr lang="en-US" sz="1600" b="1" dirty="0">
                <a:solidFill>
                  <a:srgbClr val="36424A"/>
                </a:solidFill>
                <a:latin typeface="Arial" panose="020B0604020202020204" pitchFamily="34" charset="0"/>
                <a:cs typeface="Arial" panose="020B0604020202020204" pitchFamily="34" charset="0"/>
              </a:rPr>
              <a:t>Success rate on issues contested in regulatory proceedings</a:t>
            </a:r>
          </a:p>
          <a:p>
            <a:pPr marL="530222" lvl="1" indent="-288000">
              <a:buFont typeface="Arial" panose="020B0604020202020204" pitchFamily="34" charset="0"/>
              <a:buChar char="•"/>
            </a:pPr>
            <a:endParaRPr lang="en-US" sz="1600" b="1" dirty="0">
              <a:solidFill>
                <a:srgbClr val="36424A"/>
              </a:solidFill>
              <a:latin typeface="Arial" panose="020B0604020202020204" pitchFamily="34" charset="0"/>
              <a:cs typeface="Arial" panose="020B0604020202020204" pitchFamily="34" charset="0"/>
            </a:endParaRPr>
          </a:p>
          <a:p>
            <a:pPr marL="530222" lvl="1" indent="-288000">
              <a:buFont typeface="Arial" panose="020B0604020202020204" pitchFamily="34" charset="0"/>
              <a:buChar char="•"/>
            </a:pPr>
            <a:r>
              <a:rPr lang="en-US" sz="1600" b="1" dirty="0">
                <a:solidFill>
                  <a:srgbClr val="36424A"/>
                </a:solidFill>
                <a:latin typeface="Arial" panose="020B0604020202020204" pitchFamily="34" charset="0"/>
                <a:cs typeface="Arial" panose="020B0604020202020204" pitchFamily="34" charset="0"/>
              </a:rPr>
              <a:t>Cost disallowances (totals and dollars invested)</a:t>
            </a:r>
            <a:endParaRPr lang="en-US" sz="1600" dirty="0">
              <a:solidFill>
                <a:srgbClr val="36424A"/>
              </a:solidFill>
              <a:latin typeface="Arial" panose="020B0604020202020204" pitchFamily="34" charset="0"/>
              <a:cs typeface="Arial" panose="020B0604020202020204" pitchFamily="34" charset="0"/>
            </a:endParaRPr>
          </a:p>
          <a:p>
            <a:pPr marL="987422" lvl="2" indent="-288000">
              <a:buFont typeface="Arial" panose="020B0604020202020204" pitchFamily="34" charset="0"/>
              <a:buChar char="•"/>
            </a:pPr>
            <a:r>
              <a:rPr lang="en-US" sz="1600" dirty="0">
                <a:solidFill>
                  <a:srgbClr val="36424A"/>
                </a:solidFill>
                <a:latin typeface="Arial" panose="020B0604020202020204" pitchFamily="34" charset="0"/>
                <a:cs typeface="Arial" panose="020B0604020202020204" pitchFamily="34" charset="0"/>
              </a:rPr>
              <a:t>Overall</a:t>
            </a:r>
          </a:p>
          <a:p>
            <a:pPr marL="987422" lvl="2" indent="-288000">
              <a:buFont typeface="Arial" panose="020B0604020202020204" pitchFamily="34" charset="0"/>
              <a:buChar char="•"/>
            </a:pPr>
            <a:r>
              <a:rPr lang="en-US" sz="1600" dirty="0">
                <a:solidFill>
                  <a:srgbClr val="36424A"/>
                </a:solidFill>
                <a:latin typeface="Arial" panose="020B0604020202020204" pitchFamily="34" charset="0"/>
                <a:cs typeface="Arial" panose="020B0604020202020204" pitchFamily="34" charset="0"/>
              </a:rPr>
              <a:t>By proceeding (i.e. cost per proceeding)</a:t>
            </a:r>
          </a:p>
          <a:p>
            <a:pPr marL="987422" lvl="2" indent="-288000">
              <a:buFont typeface="Arial" panose="020B0604020202020204" pitchFamily="34" charset="0"/>
              <a:buChar char="•"/>
            </a:pPr>
            <a:r>
              <a:rPr lang="en-US" sz="1600" dirty="0">
                <a:solidFill>
                  <a:srgbClr val="36424A"/>
                </a:solidFill>
                <a:latin typeface="Arial" panose="020B0604020202020204" pitchFamily="34" charset="0"/>
                <a:cs typeface="Arial" panose="020B0604020202020204" pitchFamily="34" charset="0"/>
              </a:rPr>
              <a:t>By type of proceeding (general tariff applications, compliance, etc.)</a:t>
            </a:r>
          </a:p>
          <a:p>
            <a:pPr marL="987422" lvl="2" indent="-288000">
              <a:buFont typeface="Arial" panose="020B0604020202020204" pitchFamily="34" charset="0"/>
              <a:buChar char="•"/>
            </a:pPr>
            <a:r>
              <a:rPr lang="en-US" sz="1600" dirty="0">
                <a:solidFill>
                  <a:srgbClr val="36424A"/>
                </a:solidFill>
                <a:latin typeface="Arial" panose="020B0604020202020204" pitchFamily="34" charset="0"/>
                <a:cs typeface="Arial" panose="020B0604020202020204" pitchFamily="34" charset="0"/>
              </a:rPr>
              <a:t>By successful issues argued</a:t>
            </a:r>
          </a:p>
          <a:p>
            <a:pPr marL="987422" lvl="2" indent="-288000">
              <a:buFont typeface="Arial" panose="020B0604020202020204" pitchFamily="34" charset="0"/>
              <a:buChar char="•"/>
            </a:pPr>
            <a:endParaRPr lang="en-US" sz="1600" dirty="0">
              <a:solidFill>
                <a:srgbClr val="36424A"/>
              </a:solidFill>
              <a:latin typeface="Arial" panose="020B0604020202020204" pitchFamily="34" charset="0"/>
              <a:cs typeface="Arial" panose="020B0604020202020204" pitchFamily="34" charset="0"/>
            </a:endParaRPr>
          </a:p>
          <a:p>
            <a:pPr marL="530222" lvl="1" indent="-288000">
              <a:buFont typeface="Arial" panose="020B0604020202020204" pitchFamily="34" charset="0"/>
              <a:buChar char="•"/>
            </a:pPr>
            <a:r>
              <a:rPr lang="en-US" sz="1600" b="1" dirty="0">
                <a:solidFill>
                  <a:srgbClr val="36424A"/>
                </a:solidFill>
                <a:latin typeface="Arial" panose="020B0604020202020204" pitchFamily="34" charset="0"/>
                <a:cs typeface="Arial" panose="020B0604020202020204" pitchFamily="34" charset="0"/>
              </a:rPr>
              <a:t>Residential consumers switching to competitive retail contracts</a:t>
            </a:r>
          </a:p>
          <a:p>
            <a:pPr marL="987422" lvl="2" indent="-288000">
              <a:buFont typeface="Arial" panose="020B0604020202020204" pitchFamily="34" charset="0"/>
              <a:buChar char="•"/>
            </a:pPr>
            <a:r>
              <a:rPr lang="en-US" sz="1600" dirty="0">
                <a:solidFill>
                  <a:srgbClr val="36424A"/>
                </a:solidFill>
                <a:latin typeface="Arial" panose="020B0604020202020204" pitchFamily="34" charset="0"/>
                <a:cs typeface="Arial" panose="020B0604020202020204" pitchFamily="34" charset="0"/>
              </a:rPr>
              <a:t>Measures effectiveness of government policy and </a:t>
            </a:r>
            <a:r>
              <a:rPr lang="en-US" sz="1600" dirty="0" err="1">
                <a:solidFill>
                  <a:srgbClr val="36424A"/>
                </a:solidFill>
                <a:latin typeface="Arial" panose="020B0604020202020204" pitchFamily="34" charset="0"/>
                <a:cs typeface="Arial" panose="020B0604020202020204" pitchFamily="34" charset="0"/>
              </a:rPr>
              <a:t>RoLR</a:t>
            </a:r>
            <a:r>
              <a:rPr lang="en-US" sz="1600" dirty="0">
                <a:solidFill>
                  <a:srgbClr val="36424A"/>
                </a:solidFill>
                <a:latin typeface="Arial" panose="020B0604020202020204" pitchFamily="34" charset="0"/>
                <a:cs typeface="Arial" panose="020B0604020202020204" pitchFamily="34" charset="0"/>
              </a:rPr>
              <a:t> implementation</a:t>
            </a:r>
          </a:p>
          <a:p>
            <a:pPr marL="987422" lvl="2" indent="-288000">
              <a:buFont typeface="Arial" panose="020B0604020202020204" pitchFamily="34" charset="0"/>
              <a:buChar char="•"/>
            </a:pPr>
            <a:r>
              <a:rPr lang="en-US" sz="1600" dirty="0">
                <a:solidFill>
                  <a:srgbClr val="36424A"/>
                </a:solidFill>
                <a:latin typeface="Arial" panose="020B0604020202020204" pitchFamily="34" charset="0"/>
                <a:cs typeface="Arial" panose="020B0604020202020204" pitchFamily="34" charset="0"/>
              </a:rPr>
              <a:t>How well initiatives are working to encourage consumers to chose more cost-effective electricity plans</a:t>
            </a:r>
          </a:p>
        </p:txBody>
      </p:sp>
    </p:spTree>
    <p:extLst>
      <p:ext uri="{BB962C8B-B14F-4D97-AF65-F5344CB8AC3E}">
        <p14:creationId xmlns:p14="http://schemas.microsoft.com/office/powerpoint/2010/main" val="646528573"/>
      </p:ext>
    </p:extLst>
  </p:cSld>
  <p:clrMapOvr>
    <a:masterClrMapping/>
  </p:clrMapOvr>
</p:sld>
</file>

<file path=ppt/theme/theme1.xml><?xml version="1.0" encoding="utf-8"?>
<a:theme xmlns:a="http://schemas.openxmlformats.org/drawingml/2006/main" name="Title Slides">
  <a:themeElements>
    <a:clrScheme name="Sky basic">
      <a:dk1>
        <a:srgbClr val="36424A"/>
      </a:dk1>
      <a:lt1>
        <a:sysClr val="window" lastClr="FFFFFF"/>
      </a:lt1>
      <a:dk2>
        <a:srgbClr val="6A737B"/>
      </a:dk2>
      <a:lt2>
        <a:srgbClr val="D1D4D3"/>
      </a:lt2>
      <a:accent1>
        <a:srgbClr val="005072"/>
      </a:accent1>
      <a:accent2>
        <a:srgbClr val="0081AB"/>
      </a:accent2>
      <a:accent3>
        <a:srgbClr val="00AAD2"/>
      </a:accent3>
      <a:accent4>
        <a:srgbClr val="5FCEEA"/>
      </a:accent4>
      <a:accent5>
        <a:srgbClr val="A6E1EF"/>
      </a:accent5>
      <a:accent6>
        <a:srgbClr val="CCEEF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ody slides">
  <a:themeElements>
    <a:clrScheme name="Sky basic">
      <a:dk1>
        <a:srgbClr val="36424A"/>
      </a:dk1>
      <a:lt1>
        <a:sysClr val="window" lastClr="FFFFFF"/>
      </a:lt1>
      <a:dk2>
        <a:srgbClr val="6A737B"/>
      </a:dk2>
      <a:lt2>
        <a:srgbClr val="D1D4D3"/>
      </a:lt2>
      <a:accent1>
        <a:srgbClr val="005072"/>
      </a:accent1>
      <a:accent2>
        <a:srgbClr val="0081AB"/>
      </a:accent2>
      <a:accent3>
        <a:srgbClr val="00AAD2"/>
      </a:accent3>
      <a:accent4>
        <a:srgbClr val="5FCEEA"/>
      </a:accent4>
      <a:accent5>
        <a:srgbClr val="A6E1EF"/>
      </a:accent5>
      <a:accent6>
        <a:srgbClr val="CCEEF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Government of Alberta PowerPoint Template - 2017</Template>
  <TotalTime>37519</TotalTime>
  <Words>816</Words>
  <Application>Microsoft Office PowerPoint</Application>
  <PresentationFormat>On-screen Show (16:9)</PresentationFormat>
  <Paragraphs>109</Paragraphs>
  <Slides>10</Slides>
  <Notes>9</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10</vt:i4>
      </vt:variant>
    </vt:vector>
  </HeadingPairs>
  <TitlesOfParts>
    <vt:vector size="14" baseType="lpstr">
      <vt:lpstr>Arial</vt:lpstr>
      <vt:lpstr>Calibri</vt:lpstr>
      <vt:lpstr>Title Slides</vt:lpstr>
      <vt:lpstr>Body slides</vt:lpstr>
      <vt:lpstr>Utilities Consumer Advocate (UCA) Regulatory Affairs:</vt:lpstr>
      <vt:lpstr>UCA Regulatory Affairs - Role</vt:lpstr>
      <vt:lpstr>UCA Regulatory Affairs - Role</vt:lpstr>
      <vt:lpstr>UCA Regulatory Affairs - Role</vt:lpstr>
      <vt:lpstr>UCA Regulatory Affairs - Organization</vt:lpstr>
      <vt:lpstr>UCA Regulatory Affairs – Priority Initiatives</vt:lpstr>
      <vt:lpstr>Regulatory Proceedings Intervention Criteria</vt:lpstr>
      <vt:lpstr>UCA Market Policy &amp; Analysis Initiatives</vt:lpstr>
      <vt:lpstr>UCA Regulatory Affairs – Performance Measures</vt:lpstr>
      <vt:lpstr>Summary</vt:lpstr>
    </vt:vector>
  </TitlesOfParts>
  <Company>GOA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chris.gusen</dc:creator>
  <cp:lastModifiedBy>Neil Power</cp:lastModifiedBy>
  <cp:revision>479</cp:revision>
  <cp:lastPrinted>2019-10-16T22:22:01Z</cp:lastPrinted>
  <dcterms:created xsi:type="dcterms:W3CDTF">2017-11-22T23:36:19Z</dcterms:created>
  <dcterms:modified xsi:type="dcterms:W3CDTF">2025-06-02T16:50:04Z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bf2ea38-542c-4b75-bd7d-582ec36a519f_Enabled">
    <vt:lpwstr>true</vt:lpwstr>
  </property>
  <property fmtid="{D5CDD505-2E9C-101B-9397-08002B2CF9AE}" pid="3" name="MSIP_Label_abf2ea38-542c-4b75-bd7d-582ec36a519f_SetDate">
    <vt:lpwstr>2025-05-30T14:16:50Z</vt:lpwstr>
  </property>
  <property fmtid="{D5CDD505-2E9C-101B-9397-08002B2CF9AE}" pid="4" name="MSIP_Label_abf2ea38-542c-4b75-bd7d-582ec36a519f_Method">
    <vt:lpwstr>Standard</vt:lpwstr>
  </property>
  <property fmtid="{D5CDD505-2E9C-101B-9397-08002B2CF9AE}" pid="5" name="MSIP_Label_abf2ea38-542c-4b75-bd7d-582ec36a519f_Name">
    <vt:lpwstr>Protected A</vt:lpwstr>
  </property>
  <property fmtid="{D5CDD505-2E9C-101B-9397-08002B2CF9AE}" pid="6" name="MSIP_Label_abf2ea38-542c-4b75-bd7d-582ec36a519f_SiteId">
    <vt:lpwstr>2bb51c06-af9b-42c5-8bf5-3c3b7b10850b</vt:lpwstr>
  </property>
  <property fmtid="{D5CDD505-2E9C-101B-9397-08002B2CF9AE}" pid="7" name="MSIP_Label_abf2ea38-542c-4b75-bd7d-582ec36a519f_ActionId">
    <vt:lpwstr>839e48b3-9ad7-46b9-ad59-06ff54bf3267</vt:lpwstr>
  </property>
  <property fmtid="{D5CDD505-2E9C-101B-9397-08002B2CF9AE}" pid="8" name="MSIP_Label_abf2ea38-542c-4b75-bd7d-582ec36a519f_ContentBits">
    <vt:lpwstr>2</vt:lpwstr>
  </property>
  <property fmtid="{D5CDD505-2E9C-101B-9397-08002B2CF9AE}" pid="9" name="ClassificationContentMarkingFooterLocations">
    <vt:lpwstr>Title Slides:3\Body slides:4</vt:lpwstr>
  </property>
  <property fmtid="{D5CDD505-2E9C-101B-9397-08002B2CF9AE}" pid="10" name="ClassificationContentMarkingFooterText">
    <vt:lpwstr>Classification: Protected A</vt:lpwstr>
  </property>
</Properties>
</file>